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6" r:id="rId3"/>
    <p:sldId id="25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A08E3-65D9-44B9-A5DC-C24AFB447C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5B4B8E-4D21-41D7-B67C-05F1FF4BBA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76C33-3846-4B69-86DC-F9D60518D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5EE7F8-FFCE-40E5-BB23-D3D32E9FD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13603-B53C-4A0A-A567-FB488EA9E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6885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B5CF3-309E-4D64-BEAD-F4E44D98E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872658-EED8-4BA1-9E76-4819F95974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951B67-31BB-4959-B2FD-514757434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2A6422-B1AD-402D-8780-3D2D8A9FC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1583E-945D-4DDE-8924-6BEE668E6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8566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140D8B-2551-41F4-89D3-086A373F39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D45AF5-AEB9-498D-B9E5-4E34C54B74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14363-D199-496E-BC68-88E1CA901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8DC9E2-6F4E-4BF7-840E-CFDAB6554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D2F6F-0985-4B58-8FBC-BFDAE85CE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7248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00180-6A29-4245-9DA0-518C4368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9C2F6A-D969-40C1-BDBA-A16D64EB8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5CA9EE-D2FD-41F1-897F-7D196F5F2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4FC507-5904-4440-B63D-FD5804738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AE95C-852C-4E13-9612-9FED2512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458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9D20D-9B9B-4E2C-8F5C-BF7A1D00C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078298-EE9B-41FD-9286-33C0B5FA4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45CF9-545E-4E36-9530-B516FE69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6C686A-7C34-4F1B-9824-1CC1E0F10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B7600-9908-4731-8A2C-6DC70AD6B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4084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ECC35-80EE-4838-A378-F7CC9AA3E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0574C-68DE-4FDF-AECC-38D4BDAD38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E7D698-EBBE-458F-88B9-B3697E00A1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B30234-B179-4537-B183-CB77299CB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E9CED1-D3A2-478B-9070-969C43981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556B72-EF5C-42F2-ACC1-0A58BAA09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898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8725A-99B4-4B5A-AC8A-57F0F3149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AA7A5F-8E33-4CD2-A1CC-C1423A228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9199A4-AB36-4543-AA74-D4CBFFB52E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5E1F9D-9F24-4A5F-9DF0-C3C304A00D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09E844-7808-4FEE-A38C-920B71164C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3A08E8-C757-4DEE-9252-B40E9037C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2DB0B4-94D8-4C14-85CB-8E78F4F88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3D3DFC-2092-472D-B450-6F61F250C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0618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5CDB1-3DDD-4FAC-A32F-4D5481EB8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B52AB7-3951-43A2-AE4A-B12791CD0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1E33DA-D9E6-400D-A242-AFA564A69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E6173A-DFF4-4401-A9A5-F20D2C17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5883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D27A3A-5C0F-45D9-96B6-6FFF1F3C8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E92A52-FFDD-4E6C-8E72-C38CBE42C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498022-7898-4CD3-8E02-9F3BD641B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654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F7495-5F19-4CBE-B69B-535A6652C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A6096-1E48-40B8-91BB-0AA243533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76C4DF-6130-4824-AB17-2DF4638579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E295AB-7856-4A9C-931F-E92C74EE4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E2C40C-3527-43B9-8F8F-6D75C1FDF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5C2A2B-DBF2-436E-AE65-557192738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4064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356D9-F832-4052-ADE9-03C574130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435DBC-B7A3-4216-9229-413D956D6D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ED503A-01B2-4F2F-83CC-DA403DBE3D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95C6E8-BC4D-4DCE-82B6-9E2DD068F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B5D452-C421-4F93-8DF6-24A8B04E8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C68F27-DC87-436E-B9DD-CE196DDA7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6580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B143E3-A1F9-4237-8688-BC2D83584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1FCDAA-38F1-4A30-91FA-4CE4895FA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B466C-80C3-4263-82E8-3449987DDA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23EE2-B1C5-4D22-BBB4-C6E44BEB823C}" type="datetimeFigureOut">
              <a:rPr lang="en-GB" smtClean="0"/>
              <a:t>30/04/2018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F1DEC-CCAC-4FF6-B72C-B8E8191D00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356425-2B3A-4ABD-AA68-399833D8A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B000-F5DD-49C5-8F1F-069759360E8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8817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377C7-F8E3-4502-B62D-D828A183A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16C3E16-28F7-4829-BF82-BC3A4D1EF2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902134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C7B31D3-31B6-480E-BFC3-2DBA78144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AE987C-B473-49CE-BD94-422562488731}"/>
              </a:ext>
            </a:extLst>
          </p:cNvPr>
          <p:cNvSpPr/>
          <p:nvPr/>
        </p:nvSpPr>
        <p:spPr>
          <a:xfrm>
            <a:off x="936770" y="534951"/>
            <a:ext cx="10318459" cy="5609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BE3F4A-22DC-4BB2-8E9C-072E374F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170" y="623480"/>
            <a:ext cx="10515600" cy="1325563"/>
          </a:xfrm>
        </p:spPr>
        <p:txBody>
          <a:bodyPr/>
          <a:lstStyle/>
          <a:p>
            <a:pPr algn="ctr"/>
            <a:r>
              <a:rPr lang="en-GB" dirty="0">
                <a:latin typeface="Plantin "/>
              </a:rPr>
              <a:t>INSTAGRAM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1BAA2-9079-4DA8-920C-10D47FAB0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7035" y="1690461"/>
            <a:ext cx="8098872" cy="347707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>
                <a:latin typeface="Gotham" panose="02000504050000020004" pitchFamily="2" charset="0"/>
              </a:rPr>
              <a:t>Pocket gardens, green installations, hanging baskets &amp; flowers - The Manchester Flower Show returns to the city after 15 years at the @KingStFestival, Saturday 2 – Sunday 3 June.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>
                <a:latin typeface="Gotham" panose="02000504050000020004" pitchFamily="2" charset="0"/>
              </a:rPr>
              <a:t>Follow @KingStFestival.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>
                <a:latin typeface="Gotham" panose="02000504050000020004" pitchFamily="2" charset="0"/>
              </a:rPr>
              <a:t>#Manchester #KingStFestival #KingStreet #festival #livemusic #shopping #food #drink #fashion #history #ManchesterFlowerShow #showgardens #flowers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>
                <a:latin typeface="Gotham" panose="02000504050000020004" pitchFamily="2" charset="0"/>
              </a:rPr>
              <a:t>Celebrate the past, present &amp; future of Manchester's most iconic shopping street at The @KingStFestival, Saturday 2 – Sunday 3 June.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>
                <a:latin typeface="Gotham" panose="02000504050000020004" pitchFamily="2" charset="0"/>
              </a:rPr>
              <a:t>#Manchester #KingStFestival #KingStreet #festival #livemusic #shopping #food #drink #fashion #history #ManchesterFlowerShow #showgardens #flowers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>
              <a:latin typeface="Gotham" panose="02000504050000020004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16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5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7E8A69-EB12-4151-9D10-F8BADAD2FCCA}"/>
              </a:ext>
            </a:extLst>
          </p:cNvPr>
          <p:cNvCxnSpPr/>
          <p:nvPr/>
        </p:nvCxnSpPr>
        <p:spPr>
          <a:xfrm>
            <a:off x="2207703" y="4074953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8440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C7B31D3-31B6-480E-BFC3-2DBA78144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AE987C-B473-49CE-BD94-422562488731}"/>
              </a:ext>
            </a:extLst>
          </p:cNvPr>
          <p:cNvSpPr/>
          <p:nvPr/>
        </p:nvSpPr>
        <p:spPr>
          <a:xfrm>
            <a:off x="936770" y="534951"/>
            <a:ext cx="10318459" cy="5609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BE3F4A-22DC-4BB2-8E9C-072E374F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170" y="623480"/>
            <a:ext cx="10515600" cy="1325563"/>
          </a:xfrm>
        </p:spPr>
        <p:txBody>
          <a:bodyPr/>
          <a:lstStyle/>
          <a:p>
            <a:pPr algn="ctr"/>
            <a:r>
              <a:rPr lang="en-GB" dirty="0">
                <a:latin typeface="Plantin "/>
              </a:rPr>
              <a:t>INSTAGRAM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1BAA2-9079-4DA8-920C-10D47FAB0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2551" y="1601132"/>
            <a:ext cx="8098872" cy="347707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In-store. On street. A fashionable weekend of events &amp; offers from over 50 of the biggest names in shopping, food &amp; drink @KingStFestival.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#Manchester #KingStFestival #KingStreet #festival #livemusic #shopping #food #drink #fashion #history #ManchesterFlowerShow #showgardens #flowers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Celebrate the past, present &amp; future of #Manchester's most iconic #shopping street at The @KingStFestival, Saturday 2 – Sunday 3 June.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#Manchester #KingStFestival #KingStreet #festival #livemusic #shopping #food #drink #fashion #history #ManchesterFlowerShow #showgardens #flowers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We are part of Manchester’s @KingStFestival - a glorious weekend of shopping, music &amp; events on the city’s most iconic, historic street. Saturday 2 – Sunday 3 June.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#Manchester #KingStFestival #KingStreet #festival #livemusic #shopping #food #drink #fashion #history #ManchesterFlowerShow #showgardens #flowers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5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7E8A69-EB12-4151-9D10-F8BADAD2FCCA}"/>
              </a:ext>
            </a:extLst>
          </p:cNvPr>
          <p:cNvCxnSpPr/>
          <p:nvPr/>
        </p:nvCxnSpPr>
        <p:spPr>
          <a:xfrm>
            <a:off x="2224481" y="4309844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D79A29F-1946-47E1-9B8E-74291567B1BF}"/>
              </a:ext>
            </a:extLst>
          </p:cNvPr>
          <p:cNvCxnSpPr/>
          <p:nvPr/>
        </p:nvCxnSpPr>
        <p:spPr>
          <a:xfrm>
            <a:off x="2224481" y="2918670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594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BCA6CFA-B17A-47DF-8891-7A5366E18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D754ABF-1397-452C-90DA-2F7AB3863872}"/>
              </a:ext>
            </a:extLst>
          </p:cNvPr>
          <p:cNvSpPr/>
          <p:nvPr/>
        </p:nvSpPr>
        <p:spPr>
          <a:xfrm>
            <a:off x="532176" y="245378"/>
            <a:ext cx="11165746" cy="6367243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977C86-0564-490C-862D-8122BD56D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8432"/>
            <a:ext cx="10515600" cy="1325563"/>
          </a:xfrm>
        </p:spPr>
        <p:txBody>
          <a:bodyPr/>
          <a:lstStyle/>
          <a:p>
            <a:pPr algn="ctr"/>
            <a:r>
              <a:rPr lang="en-GB" dirty="0">
                <a:latin typeface="Plantin "/>
              </a:rPr>
              <a:t>IMAGES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72B6C3-C245-489B-BBCB-3EBF38A42A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61" y="1154904"/>
            <a:ext cx="2566991" cy="25669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4A58BD-DA5D-4EDE-9089-9B70B90C8E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668" y="3788570"/>
            <a:ext cx="2552700" cy="2552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E9DDC7-60FF-499C-8D96-599133B454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049" y="1169195"/>
            <a:ext cx="2552700" cy="2552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10C136-AED9-4428-93E0-BEF8105D10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051" y="1169195"/>
            <a:ext cx="2552700" cy="2552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195B2A-B451-4758-9F8D-C61D8C1B61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61" y="3788570"/>
            <a:ext cx="2552701" cy="25527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C8CFA8B-D879-4BD6-8A97-2E52D8D6AD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50" y="1169195"/>
            <a:ext cx="2552700" cy="25527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8CA845B-7EBD-4FC8-BDE8-9BC538A118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49" y="3814763"/>
            <a:ext cx="2552700" cy="25527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0EC98B2-5312-4DB3-80B6-F44489D7AB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049" y="3814763"/>
            <a:ext cx="25527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657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12C610-3DC1-4FDB-B3C5-51E14AA2C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073DF2F-7AD8-40C6-AE20-84F3F598E08A}"/>
              </a:ext>
            </a:extLst>
          </p:cNvPr>
          <p:cNvSpPr/>
          <p:nvPr/>
        </p:nvSpPr>
        <p:spPr>
          <a:xfrm>
            <a:off x="936770" y="534951"/>
            <a:ext cx="10318459" cy="5609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4989D2-8F8A-4E7A-9B55-490A7FE3DB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817926"/>
            <a:ext cx="9144000" cy="790327"/>
          </a:xfrm>
        </p:spPr>
        <p:txBody>
          <a:bodyPr>
            <a:normAutofit/>
          </a:bodyPr>
          <a:lstStyle/>
          <a:p>
            <a:r>
              <a:rPr lang="en-US" sz="4500" dirty="0">
                <a:latin typeface="Plantin "/>
              </a:rPr>
              <a:t>Manchester’s King Street Festival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43BFD-A2BB-483F-BB97-E1F2B19F43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0406" y="1968092"/>
            <a:ext cx="7631185" cy="381645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latin typeface="Gotham" panose="02000504050000020004" pitchFamily="2" charset="0"/>
              </a:rPr>
              <a:t>Saturday 2 – Sunday 3 June 2018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2000" dirty="0">
              <a:latin typeface="Gotham" panose="02000504050000020004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latin typeface="Gotham" panose="02000504050000020004" pitchFamily="2" charset="0"/>
              </a:rPr>
              <a:t>One glorious weekend on Manchester’s most iconic, historic street. With: talks and tastings on the Conversation Stage, alfresco dining, live music, prosecco pop-ups and craft ale, lawn games, VIP shopping experiences, heritage walking tours, the return of the Manchester Flower Show – and events and offers from over 50 of the biggest names in shopping, food and drink.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2000" dirty="0">
              <a:latin typeface="Gotham" panose="02000504050000020004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latin typeface="Gotham" panose="02000504050000020004" pitchFamily="2" charset="0"/>
              </a:rPr>
              <a:t>visitmanchester.com/kingstreetfestival</a:t>
            </a:r>
          </a:p>
        </p:txBody>
      </p:sp>
    </p:spTree>
    <p:extLst>
      <p:ext uri="{BB962C8B-B14F-4D97-AF65-F5344CB8AC3E}">
        <p14:creationId xmlns:p14="http://schemas.microsoft.com/office/powerpoint/2010/main" val="1280224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C7B31D3-31B6-480E-BFC3-2DBA78144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AE987C-B473-49CE-BD94-422562488731}"/>
              </a:ext>
            </a:extLst>
          </p:cNvPr>
          <p:cNvSpPr/>
          <p:nvPr/>
        </p:nvSpPr>
        <p:spPr>
          <a:xfrm>
            <a:off x="936770" y="534951"/>
            <a:ext cx="10318459" cy="5609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BE3F4A-22DC-4BB2-8E9C-072E374F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170" y="623480"/>
            <a:ext cx="10515600" cy="1325563"/>
          </a:xfrm>
        </p:spPr>
        <p:txBody>
          <a:bodyPr/>
          <a:lstStyle/>
          <a:p>
            <a:pPr algn="ctr"/>
            <a:r>
              <a:rPr lang="en-GB" dirty="0">
                <a:latin typeface="Plantin "/>
              </a:rPr>
              <a:t>HOW YOU CAN HELP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1BAA2-9079-4DA8-920C-10D47FAB0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6564" y="1807982"/>
            <a:ext cx="8098872" cy="417336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800" dirty="0">
                <a:latin typeface="Gotham" panose="02000504050000020004" pitchFamily="2" charset="0"/>
              </a:rPr>
              <a:t>Follow the event on Twitter, Facebook and Instagram @kingstfestival and like and share our posts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800" dirty="0">
                <a:latin typeface="Gotham" panose="02000504050000020004" pitchFamily="2" charset="0"/>
              </a:rPr>
              <a:t>Take part in social media conversations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800" dirty="0">
                <a:latin typeface="Gotham" panose="02000504050000020004" pitchFamily="2" charset="0"/>
              </a:rPr>
              <a:t>Share your events and your great promotions via social media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800" dirty="0">
                <a:latin typeface="Gotham" panose="02000504050000020004" pitchFamily="2" charset="0"/>
              </a:rPr>
              <a:t>Share social media posts and images contained in this pack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800" dirty="0">
                <a:latin typeface="Gotham" panose="02000504050000020004" pitchFamily="2" charset="0"/>
              </a:rPr>
              <a:t>With two days of activities, please spread the word and help us make the celebrations the city’s biggest and best yet.</a:t>
            </a:r>
            <a:endParaRPr lang="en-GB" sz="18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61A92BE-176B-438F-B3DB-80BA1EDE499F}"/>
              </a:ext>
            </a:extLst>
          </p:cNvPr>
          <p:cNvCxnSpPr/>
          <p:nvPr/>
        </p:nvCxnSpPr>
        <p:spPr>
          <a:xfrm>
            <a:off x="2016504" y="2596393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AFD586A-62E9-44AD-B364-556D09890B9E}"/>
              </a:ext>
            </a:extLst>
          </p:cNvPr>
          <p:cNvCxnSpPr/>
          <p:nvPr/>
        </p:nvCxnSpPr>
        <p:spPr>
          <a:xfrm>
            <a:off x="2016504" y="4008540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582159F-970B-42DD-96B3-0BCA9480ED32}"/>
              </a:ext>
            </a:extLst>
          </p:cNvPr>
          <p:cNvCxnSpPr/>
          <p:nvPr/>
        </p:nvCxnSpPr>
        <p:spPr>
          <a:xfrm>
            <a:off x="2016504" y="3255781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4780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C7B31D3-31B6-480E-BFC3-2DBA78144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AE987C-B473-49CE-BD94-422562488731}"/>
              </a:ext>
            </a:extLst>
          </p:cNvPr>
          <p:cNvSpPr/>
          <p:nvPr/>
        </p:nvSpPr>
        <p:spPr>
          <a:xfrm>
            <a:off x="936770" y="534951"/>
            <a:ext cx="10318459" cy="5609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BE3F4A-22DC-4BB2-8E9C-072E374F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170" y="623480"/>
            <a:ext cx="10515600" cy="1325563"/>
          </a:xfrm>
        </p:spPr>
        <p:txBody>
          <a:bodyPr/>
          <a:lstStyle/>
          <a:p>
            <a:pPr algn="ctr"/>
            <a:r>
              <a:rPr lang="en-GB" dirty="0">
                <a:latin typeface="Plantin "/>
              </a:rPr>
              <a:t>TWITTER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1BAA2-9079-4DA8-920C-10D47FAB0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6564" y="1807982"/>
            <a:ext cx="8098872" cy="4173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Manchester’s @KingStFestival returns Saturday 2 – Sunday 3 June. One glorious weekend of shopping, music &amp; events on the city’s most iconic, historic street. 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Alfresco dining, live music, prosecco pop-ups, VIP shopping experiences &amp; the return of The #ManchesterFlowerShow – Manchester’s @KingStFestival is back, Saturday 2 – Sunday 3 June. 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Pocket gardens, green installations, hanging baskets &amp; flowers - The #ManchesterFlowerShow returns to the city after 15 years at the @KingStFestival, Saturday 2 – Sunday 3 June. 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endParaRPr lang="en-GB" sz="18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8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61A92BE-176B-438F-B3DB-80BA1EDE499F}"/>
              </a:ext>
            </a:extLst>
          </p:cNvPr>
          <p:cNvCxnSpPr/>
          <p:nvPr/>
        </p:nvCxnSpPr>
        <p:spPr>
          <a:xfrm>
            <a:off x="2046564" y="2873230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AFD586A-62E9-44AD-B364-556D09890B9E}"/>
              </a:ext>
            </a:extLst>
          </p:cNvPr>
          <p:cNvCxnSpPr/>
          <p:nvPr/>
        </p:nvCxnSpPr>
        <p:spPr>
          <a:xfrm>
            <a:off x="2016504" y="4117597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4177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C7B31D3-31B6-480E-BFC3-2DBA78144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AE987C-B473-49CE-BD94-422562488731}"/>
              </a:ext>
            </a:extLst>
          </p:cNvPr>
          <p:cNvSpPr/>
          <p:nvPr/>
        </p:nvSpPr>
        <p:spPr>
          <a:xfrm>
            <a:off x="936770" y="534951"/>
            <a:ext cx="10318459" cy="5609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BE3F4A-22DC-4BB2-8E9C-072E374F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170" y="623480"/>
            <a:ext cx="10515600" cy="1325563"/>
          </a:xfrm>
        </p:spPr>
        <p:txBody>
          <a:bodyPr/>
          <a:lstStyle/>
          <a:p>
            <a:pPr algn="ctr"/>
            <a:r>
              <a:rPr lang="en-GB" dirty="0">
                <a:latin typeface="Plantin "/>
              </a:rPr>
              <a:t>TWITTER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1BAA2-9079-4DA8-920C-10D47FAB0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6564" y="1807982"/>
            <a:ext cx="8098872" cy="34770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Celebrate the past, present &amp; future of #Manchester's most iconic #shopping street at The @KingStFestival, Saturday 2 – Sunday 3 June.</a:t>
            </a:r>
          </a:p>
          <a:p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In-store. On street. A fashionable weekend of events &amp; offers from over 50 of the biggest names in shopping, food &amp; drink @KingStFestival.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We are part of Manchester’s @KingStFestival - a glorious weekend of shopping, music &amp; events on the city’s most iconic, historic street. Saturday 2 – Sunday 3 June.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8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61A92BE-176B-438F-B3DB-80BA1EDE499F}"/>
              </a:ext>
            </a:extLst>
          </p:cNvPr>
          <p:cNvCxnSpPr/>
          <p:nvPr/>
        </p:nvCxnSpPr>
        <p:spPr>
          <a:xfrm>
            <a:off x="2046564" y="2873230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AFD586A-62E9-44AD-B364-556D09890B9E}"/>
              </a:ext>
            </a:extLst>
          </p:cNvPr>
          <p:cNvCxnSpPr/>
          <p:nvPr/>
        </p:nvCxnSpPr>
        <p:spPr>
          <a:xfrm>
            <a:off x="2016504" y="4117597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0479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C7B31D3-31B6-480E-BFC3-2DBA78144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AE987C-B473-49CE-BD94-422562488731}"/>
              </a:ext>
            </a:extLst>
          </p:cNvPr>
          <p:cNvSpPr/>
          <p:nvPr/>
        </p:nvSpPr>
        <p:spPr>
          <a:xfrm>
            <a:off x="936770" y="534951"/>
            <a:ext cx="10318459" cy="5609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BE3F4A-22DC-4BB2-8E9C-072E374F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170" y="623480"/>
            <a:ext cx="10515600" cy="1325563"/>
          </a:xfrm>
        </p:spPr>
        <p:txBody>
          <a:bodyPr/>
          <a:lstStyle/>
          <a:p>
            <a:pPr algn="ctr"/>
            <a:r>
              <a:rPr lang="en-GB" dirty="0">
                <a:latin typeface="Plantin "/>
              </a:rPr>
              <a:t>FACEBOOK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1BAA2-9079-4DA8-920C-10D47FAB0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6564" y="1807982"/>
            <a:ext cx="8098872" cy="347707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Manchester’s @KingStFestival returns Saturday 2 – Sunday 3 June. One glorious weekend of shopping, music and events on the city’s most iconic, historic street. 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Find out what’s happening at visitmanchester.com/kingstreetfestival.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Alfresco dining, live music, prosecco pop-ups, VIP shopping experiences and the return of The Manchester Flower Show – Manchester’s @KingStFestival is back, Saturday 2 – Sunday 3 June. 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Find out what’s happening at visitmanchester.com/kingstreetfestival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endParaRPr lang="en-GB" sz="18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8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AFD586A-62E9-44AD-B364-556D09890B9E}"/>
              </a:ext>
            </a:extLst>
          </p:cNvPr>
          <p:cNvCxnSpPr/>
          <p:nvPr/>
        </p:nvCxnSpPr>
        <p:spPr>
          <a:xfrm>
            <a:off x="2016504" y="3530368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1750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C7B31D3-31B6-480E-BFC3-2DBA78144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AE987C-B473-49CE-BD94-422562488731}"/>
              </a:ext>
            </a:extLst>
          </p:cNvPr>
          <p:cNvSpPr/>
          <p:nvPr/>
        </p:nvSpPr>
        <p:spPr>
          <a:xfrm>
            <a:off x="936770" y="534951"/>
            <a:ext cx="10318459" cy="5609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BE3F4A-22DC-4BB2-8E9C-072E374F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170" y="623480"/>
            <a:ext cx="10515600" cy="1325563"/>
          </a:xfrm>
        </p:spPr>
        <p:txBody>
          <a:bodyPr/>
          <a:lstStyle/>
          <a:p>
            <a:pPr algn="ctr"/>
            <a:r>
              <a:rPr lang="en-GB" dirty="0">
                <a:latin typeface="Plantin "/>
              </a:rPr>
              <a:t>FACEBOOK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1BAA2-9079-4DA8-920C-10D47FAB0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1534" y="1640826"/>
            <a:ext cx="8098872" cy="39636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Pocket gardens, green installations, hanging baskets and flowers - The Manchester Flower Show returns to the city after 15 years at the @KingStFestival, Saturday 2 – Sunday 3 June. 	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Find out what’s happening at visitmanchester.com/kingstreetfestival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Celebrate the past, present and future of Manchester's most iconic shopping street at The @KingStFestival.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Saturday 2 – Sunday 3 June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r>
              <a:rPr lang="en-GB" sz="1800" dirty="0">
                <a:latin typeface="Gotham" panose="02000504050000020004" pitchFamily="2" charset="0"/>
              </a:rPr>
              <a:t>Find out what’s happening at visitmanchester.com/kingstreetfestival</a:t>
            </a: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endParaRPr lang="en-GB" sz="18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8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AFD586A-62E9-44AD-B364-556D09890B9E}"/>
              </a:ext>
            </a:extLst>
          </p:cNvPr>
          <p:cNvCxnSpPr/>
          <p:nvPr/>
        </p:nvCxnSpPr>
        <p:spPr>
          <a:xfrm>
            <a:off x="2142339" y="3429000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9842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C7B31D3-31B6-480E-BFC3-2DBA78144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AE987C-B473-49CE-BD94-422562488731}"/>
              </a:ext>
            </a:extLst>
          </p:cNvPr>
          <p:cNvSpPr/>
          <p:nvPr/>
        </p:nvSpPr>
        <p:spPr>
          <a:xfrm>
            <a:off x="936770" y="534951"/>
            <a:ext cx="10318459" cy="5609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BE3F4A-22DC-4BB2-8E9C-072E374F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170" y="623480"/>
            <a:ext cx="10515600" cy="1325563"/>
          </a:xfrm>
        </p:spPr>
        <p:txBody>
          <a:bodyPr/>
          <a:lstStyle/>
          <a:p>
            <a:pPr algn="ctr"/>
            <a:r>
              <a:rPr lang="en-GB" dirty="0">
                <a:latin typeface="Plantin "/>
              </a:rPr>
              <a:t>FACEBOOK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1BAA2-9079-4DA8-920C-10D47FAB0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6563" y="2507064"/>
            <a:ext cx="8098872" cy="178817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800" dirty="0">
                <a:latin typeface="Gotham" panose="02000504050000020004" pitchFamily="2" charset="0"/>
              </a:rPr>
              <a:t>We are part of Manchester’s @KingStFestival - a glorious weekend of shopping, music &amp; events on the city’s most iconic, historic street. Saturday 2 – Sunday 3 June.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800" dirty="0">
                <a:latin typeface="Gotham" panose="02000504050000020004" pitchFamily="2" charset="0"/>
              </a:rPr>
              <a:t>Find out what’s happening at visitmanchester.com/kingstreetfestival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800" dirty="0">
              <a:latin typeface="Gotham" panose="02000504050000020004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18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171090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C7B31D3-31B6-480E-BFC3-2DBA78144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AE987C-B473-49CE-BD94-422562488731}"/>
              </a:ext>
            </a:extLst>
          </p:cNvPr>
          <p:cNvSpPr/>
          <p:nvPr/>
        </p:nvSpPr>
        <p:spPr>
          <a:xfrm>
            <a:off x="936770" y="534951"/>
            <a:ext cx="10318459" cy="5609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BE3F4A-22DC-4BB2-8E9C-072E374F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170" y="623480"/>
            <a:ext cx="10515600" cy="1325563"/>
          </a:xfrm>
        </p:spPr>
        <p:txBody>
          <a:bodyPr/>
          <a:lstStyle/>
          <a:p>
            <a:pPr algn="ctr"/>
            <a:r>
              <a:rPr lang="en-GB" dirty="0">
                <a:latin typeface="Plantin "/>
              </a:rPr>
              <a:t>INSTAGRAM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1BAA2-9079-4DA8-920C-10D47FAB0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7035" y="1690461"/>
            <a:ext cx="8098872" cy="347707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Manchester’s @KingStFestival returns Saturday 2 – Sunday 3 June. One glorious weekend of shopping, music &amp; events on the city’s most iconic, historic street.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Follow @KingStFestival.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#Manchester #KingStFestival #KingStreet #festival #livemusic #shopping #food #drink #fashion #history #ManchesterFlowerShow #showgardens #flowers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Alfresco dining, live music, prosecco pop-ups, VIP shopping experiences &amp; the return of The Manchester Flower Show - The @KingStFestival is back, Saturday 2 – Sunday 3 June.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Follow @KingStFestival.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500" dirty="0">
                <a:latin typeface="Gotham" panose="02000504050000020004" pitchFamily="2" charset="0"/>
              </a:rPr>
              <a:t>#Manchester #KingStFestival #KingStreet #festival #livemusic #shopping #food #drink #fashion #history #ManchesterFlowerShow #showgardens #flowers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5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500" dirty="0">
              <a:latin typeface="Gotham" panose="02000504050000020004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1500" dirty="0">
              <a:latin typeface="Gotham" panose="02000504050000020004" pitchFamily="2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GB" sz="15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7E8A69-EB12-4151-9D10-F8BADAD2FCCA}"/>
              </a:ext>
            </a:extLst>
          </p:cNvPr>
          <p:cNvCxnSpPr/>
          <p:nvPr/>
        </p:nvCxnSpPr>
        <p:spPr>
          <a:xfrm>
            <a:off x="2107035" y="3580002"/>
            <a:ext cx="812893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026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914</Words>
  <Application>Microsoft Office PowerPoint</Application>
  <PresentationFormat>Widescreen</PresentationFormat>
  <Paragraphs>109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Gotham</vt:lpstr>
      <vt:lpstr>Plantin </vt:lpstr>
      <vt:lpstr>Office Theme</vt:lpstr>
      <vt:lpstr>PowerPoint Presentation</vt:lpstr>
      <vt:lpstr>Manchester’s King Street Festival</vt:lpstr>
      <vt:lpstr>HOW YOU CAN HELP</vt:lpstr>
      <vt:lpstr>TWITTER</vt:lpstr>
      <vt:lpstr>TWITTER</vt:lpstr>
      <vt:lpstr>FACEBOOK</vt:lpstr>
      <vt:lpstr>FACEBOOK</vt:lpstr>
      <vt:lpstr>FACEBOOK</vt:lpstr>
      <vt:lpstr>INSTAGRAM</vt:lpstr>
      <vt:lpstr>INSTAGRAM</vt:lpstr>
      <vt:lpstr>INSTAGRAM</vt:lpstr>
      <vt:lpstr>IMAGES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Siobhan McGoff</dc:creator>
  <cp:lastModifiedBy>Siobhan McGoff</cp:lastModifiedBy>
  <cp:revision>38</cp:revision>
  <dcterms:created xsi:type="dcterms:W3CDTF">2018-04-27T09:21:02Z</dcterms:created>
  <dcterms:modified xsi:type="dcterms:W3CDTF">2018-04-30T10:33:11Z</dcterms:modified>
</cp:coreProperties>
</file>