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16"/>
  </p:notesMasterIdLst>
  <p:sldIdLst>
    <p:sldId id="257" r:id="rId6"/>
    <p:sldId id="426" r:id="rId7"/>
    <p:sldId id="443" r:id="rId8"/>
    <p:sldId id="445" r:id="rId9"/>
    <p:sldId id="444" r:id="rId10"/>
    <p:sldId id="446" r:id="rId11"/>
    <p:sldId id="441" r:id="rId12"/>
    <p:sldId id="447" r:id="rId13"/>
    <p:sldId id="449" r:id="rId14"/>
    <p:sldId id="4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DF20A1-751D-4537-9B44-EE9CC9D89C9F}">
          <p14:sldIdLst>
            <p14:sldId id="257"/>
            <p14:sldId id="426"/>
            <p14:sldId id="443"/>
            <p14:sldId id="445"/>
            <p14:sldId id="444"/>
            <p14:sldId id="446"/>
            <p14:sldId id="441"/>
            <p14:sldId id="447"/>
            <p14:sldId id="449"/>
            <p14:sldId id="448"/>
          </p14:sldIdLst>
        </p14:section>
        <p14:section name="Assets" id="{E8D06F77-F87D-4376-8A86-8F717C785DD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8" autoAdjust="0"/>
    <p:restoredTop sz="94660" autoAdjust="0"/>
  </p:normalViewPr>
  <p:slideViewPr>
    <p:cSldViewPr snapToGrid="0">
      <p:cViewPr varScale="1">
        <p:scale>
          <a:sx n="109" d="100"/>
          <a:sy n="109" d="100"/>
        </p:scale>
        <p:origin x="120" y="216"/>
      </p:cViewPr>
      <p:guideLst/>
    </p:cSldViewPr>
  </p:slideViewPr>
  <p:outlineViewPr>
    <p:cViewPr>
      <p:scale>
        <a:sx n="33" d="100"/>
        <a:sy n="33" d="100"/>
      </p:scale>
      <p:origin x="0" y="-126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62792-001F-4EA6-8C71-CD73BB7E3727}" type="datetimeFigureOut">
              <a:rPr lang="en-GB" smtClean="0"/>
              <a:t>03/09/2020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22C3-8CFE-45BA-A417-7F8BB074B6A2}" type="slidenum">
              <a:rPr lang="en-GB" smtClean="0"/>
              <a:t>‹#›</a:t>
            </a:fld>
            <a:endParaRPr lang="en-GB"/>
          </a:p>
        </p:txBody>
      </p:sp>
    </p:spTree>
    <p:extLst>
      <p:ext uri="{BB962C8B-B14F-4D97-AF65-F5344CB8AC3E}">
        <p14:creationId xmlns:p14="http://schemas.microsoft.com/office/powerpoint/2010/main" val="115809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5" name="Picture Placeholder 10">
            <a:extLst>
              <a:ext uri="{FF2B5EF4-FFF2-40B4-BE49-F238E27FC236}">
                <a16:creationId xmlns:a16="http://schemas.microsoft.com/office/drawing/2014/main" id="{595EC49E-109F-4A06-B4AB-2E412070CFBD}"/>
              </a:ext>
            </a:extLst>
          </p:cNvPr>
          <p:cNvSpPr>
            <a:spLocks noGrp="1"/>
          </p:cNvSpPr>
          <p:nvPr>
            <p:ph type="pic" sz="quarter" idx="16" hasCustomPrompt="1"/>
          </p:nvPr>
        </p:nvSpPr>
        <p:spPr>
          <a:xfrm>
            <a:off x="6095990" y="164306"/>
            <a:ext cx="5931705" cy="6529384"/>
          </a:xfrm>
        </p:spPr>
        <p:txBody>
          <a:bodyPr anchor="ctr">
            <a:noAutofit/>
          </a:bodyPr>
          <a:lstStyle>
            <a:lvl1pPr algn="ctr">
              <a:defRPr/>
            </a:lvl1pPr>
          </a:lstStyle>
          <a:p>
            <a:r>
              <a:rPr lang="en-GB" dirty="0"/>
              <a:t>Click to insert image</a:t>
            </a:r>
          </a:p>
        </p:txBody>
      </p:sp>
      <p:sp>
        <p:nvSpPr>
          <p:cNvPr id="7" name="Title 6">
            <a:extLst>
              <a:ext uri="{FF2B5EF4-FFF2-40B4-BE49-F238E27FC236}">
                <a16:creationId xmlns:a16="http://schemas.microsoft.com/office/drawing/2014/main" id="{C8751836-2E02-4CD4-A6B0-CC8A622FD381}"/>
              </a:ext>
            </a:extLst>
          </p:cNvPr>
          <p:cNvSpPr>
            <a:spLocks noGrp="1"/>
          </p:cNvSpPr>
          <p:nvPr>
            <p:ph type="title" hasCustomPrompt="1"/>
          </p:nvPr>
        </p:nvSpPr>
        <p:spPr>
          <a:xfrm>
            <a:off x="6095994" y="3736421"/>
            <a:ext cx="5950750" cy="1604247"/>
          </a:xfrm>
          <a:solidFill>
            <a:schemeClr val="bg2"/>
          </a:solidFill>
        </p:spPr>
        <p:txBody>
          <a:bodyPr lIns="612000">
            <a:noAutofit/>
          </a:bodyPr>
          <a:lstStyle>
            <a:lvl1pPr algn="l">
              <a:defRPr sz="3600"/>
            </a:lvl1pPr>
          </a:lstStyle>
          <a:p>
            <a:r>
              <a:rPr lang="en-US" dirty="0"/>
              <a:t>Click to insert title</a:t>
            </a:r>
            <a:endParaRPr lang="en-GB" dirty="0"/>
          </a:p>
        </p:txBody>
      </p:sp>
      <p:sp>
        <p:nvSpPr>
          <p:cNvPr id="9" name="Rectangle 8">
            <a:extLst>
              <a:ext uri="{FF2B5EF4-FFF2-40B4-BE49-F238E27FC236}">
                <a16:creationId xmlns:a16="http://schemas.microsoft.com/office/drawing/2014/main" id="{36890560-C4E4-47FB-AF9E-5044253C4053}"/>
              </a:ext>
            </a:extLst>
          </p:cNvPr>
          <p:cNvSpPr/>
          <p:nvPr userDrawn="1"/>
        </p:nvSpPr>
        <p:spPr>
          <a:xfrm>
            <a:off x="619124" y="142875"/>
            <a:ext cx="5476875" cy="657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noAutofit/>
          </a:bodyPr>
          <a:lstStyle>
            <a:lvl1pPr>
              <a:defRPr>
                <a:solidFill>
                  <a:schemeClr val="bg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621028" y="6346190"/>
            <a:ext cx="5113020" cy="365125"/>
          </a:xfrm>
        </p:spPr>
        <p:txBody>
          <a:bodyPr>
            <a:noAutofit/>
          </a:bodyPr>
          <a:lstStyle>
            <a:lvl1pPr>
              <a:defRPr>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noAutofit/>
          </a:bodyPr>
          <a:lstStyle>
            <a:lvl1pPr>
              <a:defRPr>
                <a:solidFill>
                  <a:schemeClr val="bg2"/>
                </a:solidFill>
              </a:defRPr>
            </a:lvl1pPr>
          </a:lstStyle>
          <a:p>
            <a:fld id="{E2C109BD-B66D-4AC0-B7BA-424EAFDDB1E4}" type="slidenum">
              <a:rPr lang="en-GB" smtClean="0"/>
              <a:pPr/>
              <a:t>‹#›</a:t>
            </a:fld>
            <a:endParaRPr lang="en-GB" dirty="0"/>
          </a:p>
        </p:txBody>
      </p:sp>
      <p:sp>
        <p:nvSpPr>
          <p:cNvPr id="8" name="Rectangle 7">
            <a:extLst>
              <a:ext uri="{FF2B5EF4-FFF2-40B4-BE49-F238E27FC236}">
                <a16:creationId xmlns:a16="http://schemas.microsoft.com/office/drawing/2014/main" id="{8F134FBB-0F5E-42D9-BB38-1B585CDB264D}"/>
              </a:ext>
            </a:extLst>
          </p:cNvPr>
          <p:cNvSpPr/>
          <p:nvPr userDrawn="1"/>
        </p:nvSpPr>
        <p:spPr>
          <a:xfrm>
            <a:off x="161925" y="142875"/>
            <a:ext cx="457199" cy="657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Graphic 10">
            <a:extLst>
              <a:ext uri="{FF2B5EF4-FFF2-40B4-BE49-F238E27FC236}">
                <a16:creationId xmlns:a16="http://schemas.microsoft.com/office/drawing/2014/main" id="{42F97514-2B8E-4696-B303-97717E63BD24}"/>
              </a:ext>
            </a:extLst>
          </p:cNvPr>
          <p:cNvSpPr/>
          <p:nvPr/>
        </p:nvSpPr>
        <p:spPr>
          <a:xfrm>
            <a:off x="1038225" y="1384537"/>
            <a:ext cx="4576762" cy="3415989"/>
          </a:xfrm>
          <a:custGeom>
            <a:avLst/>
            <a:gdLst>
              <a:gd name="connsiteX0" fmla="*/ 1228996 w 1314450"/>
              <a:gd name="connsiteY0" fmla="*/ 794861 h 981075"/>
              <a:gd name="connsiteX1" fmla="*/ 1228996 w 1314450"/>
              <a:gd name="connsiteY1" fmla="*/ 800576 h 981075"/>
              <a:gd name="connsiteX2" fmla="*/ 1228996 w 1314450"/>
              <a:gd name="connsiteY2" fmla="*/ 801529 h 981075"/>
              <a:gd name="connsiteX3" fmla="*/ 1236616 w 1314450"/>
              <a:gd name="connsiteY3" fmla="*/ 801529 h 981075"/>
              <a:gd name="connsiteX4" fmla="*/ 1236616 w 1314450"/>
              <a:gd name="connsiteY4" fmla="*/ 801529 h 981075"/>
              <a:gd name="connsiteX5" fmla="*/ 1236616 w 1314450"/>
              <a:gd name="connsiteY5" fmla="*/ 799624 h 981075"/>
              <a:gd name="connsiteX6" fmla="*/ 1236616 w 1314450"/>
              <a:gd name="connsiteY6" fmla="*/ 794861 h 981075"/>
              <a:gd name="connsiteX7" fmla="*/ 1236616 w 1314450"/>
              <a:gd name="connsiteY7" fmla="*/ 794861 h 981075"/>
              <a:gd name="connsiteX8" fmla="*/ 1237569 w 1314450"/>
              <a:gd name="connsiteY8" fmla="*/ 788194 h 981075"/>
              <a:gd name="connsiteX9" fmla="*/ 1239474 w 1314450"/>
              <a:gd name="connsiteY9" fmla="*/ 765334 h 981075"/>
              <a:gd name="connsiteX10" fmla="*/ 1243284 w 1314450"/>
              <a:gd name="connsiteY10" fmla="*/ 718661 h 981075"/>
              <a:gd name="connsiteX11" fmla="*/ 1248999 w 1314450"/>
              <a:gd name="connsiteY11" fmla="*/ 295751 h 981075"/>
              <a:gd name="connsiteX12" fmla="*/ 1271859 w 1314450"/>
              <a:gd name="connsiteY12" fmla="*/ 295751 h 981075"/>
              <a:gd name="connsiteX13" fmla="*/ 1271859 w 1314450"/>
              <a:gd name="connsiteY13" fmla="*/ 296704 h 981075"/>
              <a:gd name="connsiteX14" fmla="*/ 1276621 w 1314450"/>
              <a:gd name="connsiteY14" fmla="*/ 320516 h 981075"/>
              <a:gd name="connsiteX15" fmla="*/ 1293766 w 1314450"/>
              <a:gd name="connsiteY15" fmla="*/ 512921 h 981075"/>
              <a:gd name="connsiteX16" fmla="*/ 1298529 w 1314450"/>
              <a:gd name="connsiteY16" fmla="*/ 701516 h 981075"/>
              <a:gd name="connsiteX17" fmla="*/ 1304244 w 1314450"/>
              <a:gd name="connsiteY17" fmla="*/ 793909 h 981075"/>
              <a:gd name="connsiteX18" fmla="*/ 1304244 w 1314450"/>
              <a:gd name="connsiteY18" fmla="*/ 799624 h 981075"/>
              <a:gd name="connsiteX19" fmla="*/ 1304244 w 1314450"/>
              <a:gd name="connsiteY19" fmla="*/ 801529 h 981075"/>
              <a:gd name="connsiteX20" fmla="*/ 1311864 w 1314450"/>
              <a:gd name="connsiteY20" fmla="*/ 801529 h 981075"/>
              <a:gd name="connsiteX21" fmla="*/ 1311864 w 1314450"/>
              <a:gd name="connsiteY21" fmla="*/ 801529 h 981075"/>
              <a:gd name="connsiteX22" fmla="*/ 1311864 w 1314450"/>
              <a:gd name="connsiteY22" fmla="*/ 801529 h 981075"/>
              <a:gd name="connsiteX23" fmla="*/ 1311864 w 1314450"/>
              <a:gd name="connsiteY23" fmla="*/ 801529 h 981075"/>
              <a:gd name="connsiteX24" fmla="*/ 1311864 w 1314450"/>
              <a:gd name="connsiteY24" fmla="*/ 801529 h 981075"/>
              <a:gd name="connsiteX25" fmla="*/ 1311864 w 1314450"/>
              <a:gd name="connsiteY25" fmla="*/ 799624 h 981075"/>
              <a:gd name="connsiteX26" fmla="*/ 1311864 w 1314450"/>
              <a:gd name="connsiteY26" fmla="*/ 795814 h 981075"/>
              <a:gd name="connsiteX27" fmla="*/ 1309006 w 1314450"/>
              <a:gd name="connsiteY27" fmla="*/ 760571 h 981075"/>
              <a:gd name="connsiteX28" fmla="*/ 1300434 w 1314450"/>
              <a:gd name="connsiteY28" fmla="*/ 472916 h 981075"/>
              <a:gd name="connsiteX29" fmla="*/ 1290909 w 1314450"/>
              <a:gd name="connsiteY29" fmla="*/ 360521 h 981075"/>
              <a:gd name="connsiteX30" fmla="*/ 1292814 w 1314450"/>
              <a:gd name="connsiteY30" fmla="*/ 376714 h 981075"/>
              <a:gd name="connsiteX31" fmla="*/ 1304244 w 1314450"/>
              <a:gd name="connsiteY31" fmla="*/ 586264 h 981075"/>
              <a:gd name="connsiteX32" fmla="*/ 1312816 w 1314450"/>
              <a:gd name="connsiteY32" fmla="*/ 789146 h 981075"/>
              <a:gd name="connsiteX33" fmla="*/ 1313769 w 1314450"/>
              <a:gd name="connsiteY33" fmla="*/ 795814 h 981075"/>
              <a:gd name="connsiteX34" fmla="*/ 1313769 w 1314450"/>
              <a:gd name="connsiteY34" fmla="*/ 798671 h 981075"/>
              <a:gd name="connsiteX35" fmla="*/ 1313769 w 1314450"/>
              <a:gd name="connsiteY35" fmla="*/ 800576 h 981075"/>
              <a:gd name="connsiteX36" fmla="*/ 1313769 w 1314450"/>
              <a:gd name="connsiteY36" fmla="*/ 800576 h 981075"/>
              <a:gd name="connsiteX37" fmla="*/ 1313769 w 1314450"/>
              <a:gd name="connsiteY37" fmla="*/ 800576 h 981075"/>
              <a:gd name="connsiteX38" fmla="*/ 1313769 w 1314450"/>
              <a:gd name="connsiteY38" fmla="*/ 799624 h 981075"/>
              <a:gd name="connsiteX39" fmla="*/ 1309006 w 1314450"/>
              <a:gd name="connsiteY39" fmla="*/ 735806 h 981075"/>
              <a:gd name="connsiteX40" fmla="*/ 1300434 w 1314450"/>
              <a:gd name="connsiteY40" fmla="*/ 469106 h 981075"/>
              <a:gd name="connsiteX41" fmla="*/ 1287099 w 1314450"/>
              <a:gd name="connsiteY41" fmla="*/ 330041 h 981075"/>
              <a:gd name="connsiteX42" fmla="*/ 1280431 w 1314450"/>
              <a:gd name="connsiteY42" fmla="*/ 294799 h 981075"/>
              <a:gd name="connsiteX43" fmla="*/ 1280431 w 1314450"/>
              <a:gd name="connsiteY43" fmla="*/ 292894 h 981075"/>
              <a:gd name="connsiteX44" fmla="*/ 1281384 w 1314450"/>
              <a:gd name="connsiteY44" fmla="*/ 292894 h 981075"/>
              <a:gd name="connsiteX45" fmla="*/ 1280431 w 1314450"/>
              <a:gd name="connsiteY45" fmla="*/ 292894 h 981075"/>
              <a:gd name="connsiteX46" fmla="*/ 1249951 w 1314450"/>
              <a:gd name="connsiteY46" fmla="*/ 293846 h 981075"/>
              <a:gd name="connsiteX47" fmla="*/ 1249951 w 1314450"/>
              <a:gd name="connsiteY47" fmla="*/ 293846 h 981075"/>
              <a:gd name="connsiteX48" fmla="*/ 1249951 w 1314450"/>
              <a:gd name="connsiteY48" fmla="*/ 254794 h 981075"/>
              <a:gd name="connsiteX49" fmla="*/ 1248999 w 1314450"/>
              <a:gd name="connsiteY49" fmla="*/ 293846 h 981075"/>
              <a:gd name="connsiteX50" fmla="*/ 1221376 w 1314450"/>
              <a:gd name="connsiteY50" fmla="*/ 294799 h 981075"/>
              <a:gd name="connsiteX51" fmla="*/ 1248999 w 1314450"/>
              <a:gd name="connsiteY51" fmla="*/ 293846 h 981075"/>
              <a:gd name="connsiteX52" fmla="*/ 1218519 w 1314450"/>
              <a:gd name="connsiteY52" fmla="*/ 294799 h 981075"/>
              <a:gd name="connsiteX53" fmla="*/ 1216614 w 1314450"/>
              <a:gd name="connsiteY53" fmla="*/ 294799 h 981075"/>
              <a:gd name="connsiteX54" fmla="*/ 1216614 w 1314450"/>
              <a:gd name="connsiteY54" fmla="*/ 294799 h 981075"/>
              <a:gd name="connsiteX55" fmla="*/ 1218519 w 1314450"/>
              <a:gd name="connsiteY55" fmla="*/ 294799 h 981075"/>
              <a:gd name="connsiteX56" fmla="*/ 1217566 w 1314450"/>
              <a:gd name="connsiteY56" fmla="*/ 279559 h 981075"/>
              <a:gd name="connsiteX57" fmla="*/ 1220424 w 1314450"/>
              <a:gd name="connsiteY57" fmla="*/ 230981 h 981075"/>
              <a:gd name="connsiteX58" fmla="*/ 1226139 w 1314450"/>
              <a:gd name="connsiteY58" fmla="*/ 174784 h 981075"/>
              <a:gd name="connsiteX59" fmla="*/ 1227091 w 1314450"/>
              <a:gd name="connsiteY59" fmla="*/ 160496 h 981075"/>
              <a:gd name="connsiteX60" fmla="*/ 1227091 w 1314450"/>
              <a:gd name="connsiteY60" fmla="*/ 156686 h 981075"/>
              <a:gd name="connsiteX61" fmla="*/ 1227091 w 1314450"/>
              <a:gd name="connsiteY61" fmla="*/ 156686 h 981075"/>
              <a:gd name="connsiteX62" fmla="*/ 1227091 w 1314450"/>
              <a:gd name="connsiteY62" fmla="*/ 156686 h 981075"/>
              <a:gd name="connsiteX63" fmla="*/ 1227091 w 1314450"/>
              <a:gd name="connsiteY63" fmla="*/ 156686 h 981075"/>
              <a:gd name="connsiteX64" fmla="*/ 1227091 w 1314450"/>
              <a:gd name="connsiteY64" fmla="*/ 156686 h 981075"/>
              <a:gd name="connsiteX65" fmla="*/ 1227091 w 1314450"/>
              <a:gd name="connsiteY65" fmla="*/ 157639 h 981075"/>
              <a:gd name="connsiteX66" fmla="*/ 1226139 w 1314450"/>
              <a:gd name="connsiteY66" fmla="*/ 163354 h 981075"/>
              <a:gd name="connsiteX67" fmla="*/ 1221376 w 1314450"/>
              <a:gd name="connsiteY67" fmla="*/ 209074 h 981075"/>
              <a:gd name="connsiteX68" fmla="*/ 1216614 w 1314450"/>
              <a:gd name="connsiteY68" fmla="*/ 272891 h 981075"/>
              <a:gd name="connsiteX69" fmla="*/ 1209946 w 1314450"/>
              <a:gd name="connsiteY69" fmla="*/ 213836 h 981075"/>
              <a:gd name="connsiteX70" fmla="*/ 1201374 w 1314450"/>
              <a:gd name="connsiteY70" fmla="*/ 157639 h 981075"/>
              <a:gd name="connsiteX71" fmla="*/ 1227091 w 1314450"/>
              <a:gd name="connsiteY71" fmla="*/ 156686 h 981075"/>
              <a:gd name="connsiteX72" fmla="*/ 1201374 w 1314450"/>
              <a:gd name="connsiteY72" fmla="*/ 157639 h 981075"/>
              <a:gd name="connsiteX73" fmla="*/ 1198516 w 1314450"/>
              <a:gd name="connsiteY73" fmla="*/ 141446 h 981075"/>
              <a:gd name="connsiteX74" fmla="*/ 1195659 w 1314450"/>
              <a:gd name="connsiteY74" fmla="*/ 141446 h 981075"/>
              <a:gd name="connsiteX75" fmla="*/ 1195659 w 1314450"/>
              <a:gd name="connsiteY75" fmla="*/ 143351 h 981075"/>
              <a:gd name="connsiteX76" fmla="*/ 1196611 w 1314450"/>
              <a:gd name="connsiteY76" fmla="*/ 149066 h 981075"/>
              <a:gd name="connsiteX77" fmla="*/ 1197564 w 1314450"/>
              <a:gd name="connsiteY77" fmla="*/ 156686 h 981075"/>
              <a:gd name="connsiteX78" fmla="*/ 1164226 w 1314450"/>
              <a:gd name="connsiteY78" fmla="*/ 157639 h 981075"/>
              <a:gd name="connsiteX79" fmla="*/ 1164226 w 1314450"/>
              <a:gd name="connsiteY79" fmla="*/ 155734 h 981075"/>
              <a:gd name="connsiteX80" fmla="*/ 1164226 w 1314450"/>
              <a:gd name="connsiteY80" fmla="*/ 154781 h 981075"/>
              <a:gd name="connsiteX81" fmla="*/ 1164226 w 1314450"/>
              <a:gd name="connsiteY81" fmla="*/ 150971 h 981075"/>
              <a:gd name="connsiteX82" fmla="*/ 1164226 w 1314450"/>
              <a:gd name="connsiteY82" fmla="*/ 149066 h 981075"/>
              <a:gd name="connsiteX83" fmla="*/ 1164226 w 1314450"/>
              <a:gd name="connsiteY83" fmla="*/ 148114 h 981075"/>
              <a:gd name="connsiteX84" fmla="*/ 1162321 w 1314450"/>
              <a:gd name="connsiteY84" fmla="*/ 148114 h 981075"/>
              <a:gd name="connsiteX85" fmla="*/ 1162321 w 1314450"/>
              <a:gd name="connsiteY85" fmla="*/ 147161 h 981075"/>
              <a:gd name="connsiteX86" fmla="*/ 1162321 w 1314450"/>
              <a:gd name="connsiteY86" fmla="*/ 146209 h 981075"/>
              <a:gd name="connsiteX87" fmla="*/ 1162321 w 1314450"/>
              <a:gd name="connsiteY87" fmla="*/ 146209 h 981075"/>
              <a:gd name="connsiteX88" fmla="*/ 1162321 w 1314450"/>
              <a:gd name="connsiteY88" fmla="*/ 147161 h 981075"/>
              <a:gd name="connsiteX89" fmla="*/ 1162321 w 1314450"/>
              <a:gd name="connsiteY89" fmla="*/ 147161 h 981075"/>
              <a:gd name="connsiteX90" fmla="*/ 1152796 w 1314450"/>
              <a:gd name="connsiteY90" fmla="*/ 147161 h 981075"/>
              <a:gd name="connsiteX91" fmla="*/ 1152796 w 1314450"/>
              <a:gd name="connsiteY91" fmla="*/ 148114 h 981075"/>
              <a:gd name="connsiteX92" fmla="*/ 1161369 w 1314450"/>
              <a:gd name="connsiteY92" fmla="*/ 148114 h 981075"/>
              <a:gd name="connsiteX93" fmla="*/ 1161369 w 1314450"/>
              <a:gd name="connsiteY93" fmla="*/ 148114 h 981075"/>
              <a:gd name="connsiteX94" fmla="*/ 1162321 w 1314450"/>
              <a:gd name="connsiteY94" fmla="*/ 148114 h 981075"/>
              <a:gd name="connsiteX95" fmla="*/ 1162321 w 1314450"/>
              <a:gd name="connsiteY95" fmla="*/ 148114 h 981075"/>
              <a:gd name="connsiteX96" fmla="*/ 1161369 w 1314450"/>
              <a:gd name="connsiteY96" fmla="*/ 148114 h 981075"/>
              <a:gd name="connsiteX97" fmla="*/ 1161369 w 1314450"/>
              <a:gd name="connsiteY97" fmla="*/ 148114 h 981075"/>
              <a:gd name="connsiteX98" fmla="*/ 1161369 w 1314450"/>
              <a:gd name="connsiteY98" fmla="*/ 152876 h 981075"/>
              <a:gd name="connsiteX99" fmla="*/ 1160416 w 1314450"/>
              <a:gd name="connsiteY99" fmla="*/ 157639 h 981075"/>
              <a:gd name="connsiteX100" fmla="*/ 1154701 w 1314450"/>
              <a:gd name="connsiteY100" fmla="*/ 157639 h 981075"/>
              <a:gd name="connsiteX101" fmla="*/ 1160416 w 1314450"/>
              <a:gd name="connsiteY101" fmla="*/ 157639 h 981075"/>
              <a:gd name="connsiteX102" fmla="*/ 1160416 w 1314450"/>
              <a:gd name="connsiteY102" fmla="*/ 162401 h 981075"/>
              <a:gd name="connsiteX103" fmla="*/ 1158511 w 1314450"/>
              <a:gd name="connsiteY103" fmla="*/ 180499 h 981075"/>
              <a:gd name="connsiteX104" fmla="*/ 1156606 w 1314450"/>
              <a:gd name="connsiteY104" fmla="*/ 170974 h 981075"/>
              <a:gd name="connsiteX105" fmla="*/ 1154701 w 1314450"/>
              <a:gd name="connsiteY105" fmla="*/ 158591 h 981075"/>
              <a:gd name="connsiteX106" fmla="*/ 1153749 w 1314450"/>
              <a:gd name="connsiteY106" fmla="*/ 152876 h 981075"/>
              <a:gd name="connsiteX107" fmla="*/ 1153749 w 1314450"/>
              <a:gd name="connsiteY107" fmla="*/ 150971 h 981075"/>
              <a:gd name="connsiteX108" fmla="*/ 1153749 w 1314450"/>
              <a:gd name="connsiteY108" fmla="*/ 150019 h 981075"/>
              <a:gd name="connsiteX109" fmla="*/ 1153749 w 1314450"/>
              <a:gd name="connsiteY109" fmla="*/ 150019 h 981075"/>
              <a:gd name="connsiteX110" fmla="*/ 1152796 w 1314450"/>
              <a:gd name="connsiteY110" fmla="*/ 150019 h 981075"/>
              <a:gd name="connsiteX111" fmla="*/ 1152796 w 1314450"/>
              <a:gd name="connsiteY111" fmla="*/ 149066 h 981075"/>
              <a:gd name="connsiteX112" fmla="*/ 1152796 w 1314450"/>
              <a:gd name="connsiteY112" fmla="*/ 148114 h 981075"/>
              <a:gd name="connsiteX113" fmla="*/ 1152796 w 1314450"/>
              <a:gd name="connsiteY113" fmla="*/ 148114 h 981075"/>
              <a:gd name="connsiteX114" fmla="*/ 1152796 w 1314450"/>
              <a:gd name="connsiteY114" fmla="*/ 148114 h 981075"/>
              <a:gd name="connsiteX115" fmla="*/ 1152796 w 1314450"/>
              <a:gd name="connsiteY115" fmla="*/ 148114 h 981075"/>
              <a:gd name="connsiteX116" fmla="*/ 1152796 w 1314450"/>
              <a:gd name="connsiteY116" fmla="*/ 149066 h 981075"/>
              <a:gd name="connsiteX117" fmla="*/ 1152796 w 1314450"/>
              <a:gd name="connsiteY117" fmla="*/ 149066 h 981075"/>
              <a:gd name="connsiteX118" fmla="*/ 1150891 w 1314450"/>
              <a:gd name="connsiteY118" fmla="*/ 149066 h 981075"/>
              <a:gd name="connsiteX119" fmla="*/ 1150891 w 1314450"/>
              <a:gd name="connsiteY119" fmla="*/ 150019 h 981075"/>
              <a:gd name="connsiteX120" fmla="*/ 1151844 w 1314450"/>
              <a:gd name="connsiteY120" fmla="*/ 156686 h 981075"/>
              <a:gd name="connsiteX121" fmla="*/ 1151844 w 1314450"/>
              <a:gd name="connsiteY121" fmla="*/ 158591 h 981075"/>
              <a:gd name="connsiteX122" fmla="*/ 1125174 w 1314450"/>
              <a:gd name="connsiteY122" fmla="*/ 159544 h 981075"/>
              <a:gd name="connsiteX123" fmla="*/ 1124221 w 1314450"/>
              <a:gd name="connsiteY123" fmla="*/ 143351 h 981075"/>
              <a:gd name="connsiteX124" fmla="*/ 1198516 w 1314450"/>
              <a:gd name="connsiteY124" fmla="*/ 140494 h 981075"/>
              <a:gd name="connsiteX125" fmla="*/ 1198516 w 1314450"/>
              <a:gd name="connsiteY125" fmla="*/ 139541 h 981075"/>
              <a:gd name="connsiteX126" fmla="*/ 1124221 w 1314450"/>
              <a:gd name="connsiteY126" fmla="*/ 142399 h 981075"/>
              <a:gd name="connsiteX127" fmla="*/ 1123269 w 1314450"/>
              <a:gd name="connsiteY127" fmla="*/ 130969 h 981075"/>
              <a:gd name="connsiteX128" fmla="*/ 1118506 w 1314450"/>
              <a:gd name="connsiteY128" fmla="*/ 66199 h 981075"/>
              <a:gd name="connsiteX129" fmla="*/ 1115649 w 1314450"/>
              <a:gd name="connsiteY129" fmla="*/ 35719 h 981075"/>
              <a:gd name="connsiteX130" fmla="*/ 1114696 w 1314450"/>
              <a:gd name="connsiteY130" fmla="*/ 19526 h 981075"/>
              <a:gd name="connsiteX131" fmla="*/ 1113744 w 1314450"/>
              <a:gd name="connsiteY131" fmla="*/ 10954 h 981075"/>
              <a:gd name="connsiteX132" fmla="*/ 1113744 w 1314450"/>
              <a:gd name="connsiteY132" fmla="*/ 7144 h 981075"/>
              <a:gd name="connsiteX133" fmla="*/ 977536 w 1314450"/>
              <a:gd name="connsiteY133" fmla="*/ 11906 h 981075"/>
              <a:gd name="connsiteX134" fmla="*/ 977536 w 1314450"/>
              <a:gd name="connsiteY134" fmla="*/ 12859 h 981075"/>
              <a:gd name="connsiteX135" fmla="*/ 977536 w 1314450"/>
              <a:gd name="connsiteY135" fmla="*/ 14764 h 981075"/>
              <a:gd name="connsiteX136" fmla="*/ 976584 w 1314450"/>
              <a:gd name="connsiteY136" fmla="*/ 82391 h 981075"/>
              <a:gd name="connsiteX137" fmla="*/ 899431 w 1314450"/>
              <a:gd name="connsiteY137" fmla="*/ 85249 h 981075"/>
              <a:gd name="connsiteX138" fmla="*/ 910861 w 1314450"/>
              <a:gd name="connsiteY138" fmla="*/ 85249 h 981075"/>
              <a:gd name="connsiteX139" fmla="*/ 910861 w 1314450"/>
              <a:gd name="connsiteY139" fmla="*/ 85249 h 981075"/>
              <a:gd name="connsiteX140" fmla="*/ 910861 w 1314450"/>
              <a:gd name="connsiteY140" fmla="*/ 85249 h 981075"/>
              <a:gd name="connsiteX141" fmla="*/ 976584 w 1314450"/>
              <a:gd name="connsiteY141" fmla="*/ 83344 h 981075"/>
              <a:gd name="connsiteX142" fmla="*/ 976584 w 1314450"/>
              <a:gd name="connsiteY142" fmla="*/ 85249 h 981075"/>
              <a:gd name="connsiteX143" fmla="*/ 958486 w 1314450"/>
              <a:gd name="connsiteY143" fmla="*/ 86201 h 981075"/>
              <a:gd name="connsiteX144" fmla="*/ 958486 w 1314450"/>
              <a:gd name="connsiteY144" fmla="*/ 86201 h 981075"/>
              <a:gd name="connsiteX145" fmla="*/ 958486 w 1314450"/>
              <a:gd name="connsiteY145" fmla="*/ 87154 h 981075"/>
              <a:gd name="connsiteX146" fmla="*/ 958486 w 1314450"/>
              <a:gd name="connsiteY146" fmla="*/ 87154 h 981075"/>
              <a:gd name="connsiteX147" fmla="*/ 963249 w 1314450"/>
              <a:gd name="connsiteY147" fmla="*/ 87154 h 981075"/>
              <a:gd name="connsiteX148" fmla="*/ 963249 w 1314450"/>
              <a:gd name="connsiteY148" fmla="*/ 87154 h 981075"/>
              <a:gd name="connsiteX149" fmla="*/ 958486 w 1314450"/>
              <a:gd name="connsiteY149" fmla="*/ 87154 h 981075"/>
              <a:gd name="connsiteX150" fmla="*/ 958486 w 1314450"/>
              <a:gd name="connsiteY150" fmla="*/ 87154 h 981075"/>
              <a:gd name="connsiteX151" fmla="*/ 963249 w 1314450"/>
              <a:gd name="connsiteY151" fmla="*/ 87154 h 981075"/>
              <a:gd name="connsiteX152" fmla="*/ 963249 w 1314450"/>
              <a:gd name="connsiteY152" fmla="*/ 87154 h 981075"/>
              <a:gd name="connsiteX153" fmla="*/ 963249 w 1314450"/>
              <a:gd name="connsiteY153" fmla="*/ 87154 h 981075"/>
              <a:gd name="connsiteX154" fmla="*/ 963249 w 1314450"/>
              <a:gd name="connsiteY154" fmla="*/ 87154 h 981075"/>
              <a:gd name="connsiteX155" fmla="*/ 958486 w 1314450"/>
              <a:gd name="connsiteY155" fmla="*/ 87154 h 981075"/>
              <a:gd name="connsiteX156" fmla="*/ 958486 w 1314450"/>
              <a:gd name="connsiteY156" fmla="*/ 144304 h 981075"/>
              <a:gd name="connsiteX157" fmla="*/ 958486 w 1314450"/>
              <a:gd name="connsiteY157" fmla="*/ 200501 h 981075"/>
              <a:gd name="connsiteX158" fmla="*/ 950866 w 1314450"/>
              <a:gd name="connsiteY158" fmla="*/ 201454 h 981075"/>
              <a:gd name="connsiteX159" fmla="*/ 948009 w 1314450"/>
              <a:gd name="connsiteY159" fmla="*/ 162401 h 981075"/>
              <a:gd name="connsiteX160" fmla="*/ 945151 w 1314450"/>
              <a:gd name="connsiteY160" fmla="*/ 118586 h 981075"/>
              <a:gd name="connsiteX161" fmla="*/ 943246 w 1314450"/>
              <a:gd name="connsiteY161" fmla="*/ 96679 h 981075"/>
              <a:gd name="connsiteX162" fmla="*/ 943246 w 1314450"/>
              <a:gd name="connsiteY162" fmla="*/ 90964 h 981075"/>
              <a:gd name="connsiteX163" fmla="*/ 943246 w 1314450"/>
              <a:gd name="connsiteY163" fmla="*/ 88106 h 981075"/>
              <a:gd name="connsiteX164" fmla="*/ 943246 w 1314450"/>
              <a:gd name="connsiteY164" fmla="*/ 87154 h 981075"/>
              <a:gd name="connsiteX165" fmla="*/ 928959 w 1314450"/>
              <a:gd name="connsiteY165" fmla="*/ 87154 h 981075"/>
              <a:gd name="connsiteX166" fmla="*/ 928959 w 1314450"/>
              <a:gd name="connsiteY166" fmla="*/ 90011 h 981075"/>
              <a:gd name="connsiteX167" fmla="*/ 928959 w 1314450"/>
              <a:gd name="connsiteY167" fmla="*/ 95726 h 981075"/>
              <a:gd name="connsiteX168" fmla="*/ 930864 w 1314450"/>
              <a:gd name="connsiteY168" fmla="*/ 119539 h 981075"/>
              <a:gd name="connsiteX169" fmla="*/ 936579 w 1314450"/>
              <a:gd name="connsiteY169" fmla="*/ 201454 h 981075"/>
              <a:gd name="connsiteX170" fmla="*/ 928959 w 1314450"/>
              <a:gd name="connsiteY170" fmla="*/ 202406 h 981075"/>
              <a:gd name="connsiteX171" fmla="*/ 924196 w 1314450"/>
              <a:gd name="connsiteY171" fmla="*/ 131921 h 981075"/>
              <a:gd name="connsiteX172" fmla="*/ 922291 w 1314450"/>
              <a:gd name="connsiteY172" fmla="*/ 95726 h 981075"/>
              <a:gd name="connsiteX173" fmla="*/ 921339 w 1314450"/>
              <a:gd name="connsiteY173" fmla="*/ 87154 h 981075"/>
              <a:gd name="connsiteX174" fmla="*/ 920386 w 1314450"/>
              <a:gd name="connsiteY174" fmla="*/ 87154 h 981075"/>
              <a:gd name="connsiteX175" fmla="*/ 920386 w 1314450"/>
              <a:gd name="connsiteY175" fmla="*/ 88106 h 981075"/>
              <a:gd name="connsiteX176" fmla="*/ 920386 w 1314450"/>
              <a:gd name="connsiteY176" fmla="*/ 90011 h 981075"/>
              <a:gd name="connsiteX177" fmla="*/ 920386 w 1314450"/>
              <a:gd name="connsiteY177" fmla="*/ 92869 h 981075"/>
              <a:gd name="connsiteX178" fmla="*/ 921339 w 1314450"/>
              <a:gd name="connsiteY178" fmla="*/ 106204 h 981075"/>
              <a:gd name="connsiteX179" fmla="*/ 923244 w 1314450"/>
              <a:gd name="connsiteY179" fmla="*/ 131921 h 981075"/>
              <a:gd name="connsiteX180" fmla="*/ 928006 w 1314450"/>
              <a:gd name="connsiteY180" fmla="*/ 202406 h 981075"/>
              <a:gd name="connsiteX181" fmla="*/ 928006 w 1314450"/>
              <a:gd name="connsiteY181" fmla="*/ 202406 h 981075"/>
              <a:gd name="connsiteX182" fmla="*/ 924196 w 1314450"/>
              <a:gd name="connsiteY182" fmla="*/ 150019 h 981075"/>
              <a:gd name="connsiteX183" fmla="*/ 922291 w 1314450"/>
              <a:gd name="connsiteY183" fmla="*/ 116681 h 981075"/>
              <a:gd name="connsiteX184" fmla="*/ 921339 w 1314450"/>
              <a:gd name="connsiteY184" fmla="*/ 100489 h 981075"/>
              <a:gd name="connsiteX185" fmla="*/ 920386 w 1314450"/>
              <a:gd name="connsiteY185" fmla="*/ 91916 h 981075"/>
              <a:gd name="connsiteX186" fmla="*/ 920386 w 1314450"/>
              <a:gd name="connsiteY186" fmla="*/ 88106 h 981075"/>
              <a:gd name="connsiteX187" fmla="*/ 920386 w 1314450"/>
              <a:gd name="connsiteY187" fmla="*/ 88106 h 981075"/>
              <a:gd name="connsiteX188" fmla="*/ 910861 w 1314450"/>
              <a:gd name="connsiteY188" fmla="*/ 88106 h 981075"/>
              <a:gd name="connsiteX189" fmla="*/ 910861 w 1314450"/>
              <a:gd name="connsiteY189" fmla="*/ 88106 h 981075"/>
              <a:gd name="connsiteX190" fmla="*/ 910861 w 1314450"/>
              <a:gd name="connsiteY190" fmla="*/ 88106 h 981075"/>
              <a:gd name="connsiteX191" fmla="*/ 920386 w 1314450"/>
              <a:gd name="connsiteY191" fmla="*/ 88106 h 981075"/>
              <a:gd name="connsiteX192" fmla="*/ 919434 w 1314450"/>
              <a:gd name="connsiteY192" fmla="*/ 88106 h 981075"/>
              <a:gd name="connsiteX193" fmla="*/ 910861 w 1314450"/>
              <a:gd name="connsiteY193" fmla="*/ 88106 h 981075"/>
              <a:gd name="connsiteX194" fmla="*/ 910861 w 1314450"/>
              <a:gd name="connsiteY194" fmla="*/ 85249 h 981075"/>
              <a:gd name="connsiteX195" fmla="*/ 910861 w 1314450"/>
              <a:gd name="connsiteY195" fmla="*/ 84296 h 981075"/>
              <a:gd name="connsiteX196" fmla="*/ 910861 w 1314450"/>
              <a:gd name="connsiteY196" fmla="*/ 84296 h 981075"/>
              <a:gd name="connsiteX197" fmla="*/ 910861 w 1314450"/>
              <a:gd name="connsiteY197" fmla="*/ 84296 h 981075"/>
              <a:gd name="connsiteX198" fmla="*/ 910861 w 1314450"/>
              <a:gd name="connsiteY198" fmla="*/ 86201 h 981075"/>
              <a:gd name="connsiteX199" fmla="*/ 910861 w 1314450"/>
              <a:gd name="connsiteY199" fmla="*/ 88106 h 981075"/>
              <a:gd name="connsiteX200" fmla="*/ 910861 w 1314450"/>
              <a:gd name="connsiteY200" fmla="*/ 88106 h 981075"/>
              <a:gd name="connsiteX201" fmla="*/ 910861 w 1314450"/>
              <a:gd name="connsiteY201" fmla="*/ 88106 h 981075"/>
              <a:gd name="connsiteX202" fmla="*/ 905146 w 1314450"/>
              <a:gd name="connsiteY202" fmla="*/ 89059 h 981075"/>
              <a:gd name="connsiteX203" fmla="*/ 905146 w 1314450"/>
              <a:gd name="connsiteY203" fmla="*/ 96679 h 981075"/>
              <a:gd name="connsiteX204" fmla="*/ 906099 w 1314450"/>
              <a:gd name="connsiteY204" fmla="*/ 111919 h 981075"/>
              <a:gd name="connsiteX205" fmla="*/ 908004 w 1314450"/>
              <a:gd name="connsiteY205" fmla="*/ 142399 h 981075"/>
              <a:gd name="connsiteX206" fmla="*/ 911814 w 1314450"/>
              <a:gd name="connsiteY206" fmla="*/ 203359 h 981075"/>
              <a:gd name="connsiteX207" fmla="*/ 911814 w 1314450"/>
              <a:gd name="connsiteY207" fmla="*/ 205264 h 981075"/>
              <a:gd name="connsiteX208" fmla="*/ 823231 w 1314450"/>
              <a:gd name="connsiteY208" fmla="*/ 214789 h 981075"/>
              <a:gd name="connsiteX209" fmla="*/ 823231 w 1314450"/>
              <a:gd name="connsiteY209" fmla="*/ 215741 h 981075"/>
              <a:gd name="connsiteX210" fmla="*/ 911814 w 1314450"/>
              <a:gd name="connsiteY210" fmla="*/ 206216 h 981075"/>
              <a:gd name="connsiteX211" fmla="*/ 911814 w 1314450"/>
              <a:gd name="connsiteY211" fmla="*/ 206216 h 981075"/>
              <a:gd name="connsiteX212" fmla="*/ 844186 w 1314450"/>
              <a:gd name="connsiteY212" fmla="*/ 213836 h 981075"/>
              <a:gd name="connsiteX213" fmla="*/ 844186 w 1314450"/>
              <a:gd name="connsiteY213" fmla="*/ 215741 h 981075"/>
              <a:gd name="connsiteX214" fmla="*/ 844186 w 1314450"/>
              <a:gd name="connsiteY214" fmla="*/ 218599 h 981075"/>
              <a:gd name="connsiteX215" fmla="*/ 844186 w 1314450"/>
              <a:gd name="connsiteY215" fmla="*/ 222409 h 981075"/>
              <a:gd name="connsiteX216" fmla="*/ 840376 w 1314450"/>
              <a:gd name="connsiteY216" fmla="*/ 222409 h 981075"/>
              <a:gd name="connsiteX217" fmla="*/ 840376 w 1314450"/>
              <a:gd name="connsiteY217" fmla="*/ 216694 h 981075"/>
              <a:gd name="connsiteX218" fmla="*/ 840376 w 1314450"/>
              <a:gd name="connsiteY218" fmla="*/ 214789 h 981075"/>
              <a:gd name="connsiteX219" fmla="*/ 823231 w 1314450"/>
              <a:gd name="connsiteY219" fmla="*/ 216694 h 981075"/>
              <a:gd name="connsiteX220" fmla="*/ 823231 w 1314450"/>
              <a:gd name="connsiteY220" fmla="*/ 217646 h 981075"/>
              <a:gd name="connsiteX221" fmla="*/ 823231 w 1314450"/>
              <a:gd name="connsiteY221" fmla="*/ 225266 h 981075"/>
              <a:gd name="connsiteX222" fmla="*/ 823231 w 1314450"/>
              <a:gd name="connsiteY222" fmla="*/ 225266 h 981075"/>
              <a:gd name="connsiteX223" fmla="*/ 823231 w 1314450"/>
              <a:gd name="connsiteY223" fmla="*/ 225266 h 981075"/>
              <a:gd name="connsiteX224" fmla="*/ 823231 w 1314450"/>
              <a:gd name="connsiteY224" fmla="*/ 225266 h 981075"/>
              <a:gd name="connsiteX225" fmla="*/ 823231 w 1314450"/>
              <a:gd name="connsiteY225" fmla="*/ 225266 h 981075"/>
              <a:gd name="connsiteX226" fmla="*/ 823231 w 1314450"/>
              <a:gd name="connsiteY226" fmla="*/ 239554 h 981075"/>
              <a:gd name="connsiteX227" fmla="*/ 824184 w 1314450"/>
              <a:gd name="connsiteY227" fmla="*/ 270034 h 981075"/>
              <a:gd name="connsiteX228" fmla="*/ 827041 w 1314450"/>
              <a:gd name="connsiteY228" fmla="*/ 330994 h 981075"/>
              <a:gd name="connsiteX229" fmla="*/ 827994 w 1314450"/>
              <a:gd name="connsiteY229" fmla="*/ 348139 h 981075"/>
              <a:gd name="connsiteX230" fmla="*/ 799419 w 1314450"/>
              <a:gd name="connsiteY230" fmla="*/ 349091 h 981075"/>
              <a:gd name="connsiteX231" fmla="*/ 799419 w 1314450"/>
              <a:gd name="connsiteY231" fmla="*/ 346234 h 981075"/>
              <a:gd name="connsiteX232" fmla="*/ 799419 w 1314450"/>
              <a:gd name="connsiteY232" fmla="*/ 346234 h 981075"/>
              <a:gd name="connsiteX233" fmla="*/ 711789 w 1314450"/>
              <a:gd name="connsiteY233" fmla="*/ 346234 h 981075"/>
              <a:gd name="connsiteX234" fmla="*/ 707026 w 1314450"/>
              <a:gd name="connsiteY234" fmla="*/ 214789 h 981075"/>
              <a:gd name="connsiteX235" fmla="*/ 706074 w 1314450"/>
              <a:gd name="connsiteY235" fmla="*/ 190024 h 981075"/>
              <a:gd name="connsiteX236" fmla="*/ 706074 w 1314450"/>
              <a:gd name="connsiteY236" fmla="*/ 190024 h 981075"/>
              <a:gd name="connsiteX237" fmla="*/ 706074 w 1314450"/>
              <a:gd name="connsiteY237" fmla="*/ 188119 h 981075"/>
              <a:gd name="connsiteX238" fmla="*/ 706074 w 1314450"/>
              <a:gd name="connsiteY238" fmla="*/ 185261 h 981075"/>
              <a:gd name="connsiteX239" fmla="*/ 599394 w 1314450"/>
              <a:gd name="connsiteY239" fmla="*/ 187166 h 981075"/>
              <a:gd name="connsiteX240" fmla="*/ 599394 w 1314450"/>
              <a:gd name="connsiteY240" fmla="*/ 188119 h 981075"/>
              <a:gd name="connsiteX241" fmla="*/ 599394 w 1314450"/>
              <a:gd name="connsiteY241" fmla="*/ 190024 h 981075"/>
              <a:gd name="connsiteX242" fmla="*/ 599394 w 1314450"/>
              <a:gd name="connsiteY242" fmla="*/ 196691 h 981075"/>
              <a:gd name="connsiteX243" fmla="*/ 599394 w 1314450"/>
              <a:gd name="connsiteY243" fmla="*/ 210026 h 981075"/>
              <a:gd name="connsiteX244" fmla="*/ 599394 w 1314450"/>
              <a:gd name="connsiteY244" fmla="*/ 262414 h 981075"/>
              <a:gd name="connsiteX245" fmla="*/ 602251 w 1314450"/>
              <a:gd name="connsiteY245" fmla="*/ 366236 h 981075"/>
              <a:gd name="connsiteX246" fmla="*/ 602251 w 1314450"/>
              <a:gd name="connsiteY246" fmla="*/ 372904 h 981075"/>
              <a:gd name="connsiteX247" fmla="*/ 596536 w 1314450"/>
              <a:gd name="connsiteY247" fmla="*/ 372904 h 981075"/>
              <a:gd name="connsiteX248" fmla="*/ 596536 w 1314450"/>
              <a:gd name="connsiteY248" fmla="*/ 372904 h 981075"/>
              <a:gd name="connsiteX249" fmla="*/ 598441 w 1314450"/>
              <a:gd name="connsiteY249" fmla="*/ 372904 h 981075"/>
              <a:gd name="connsiteX250" fmla="*/ 596536 w 1314450"/>
              <a:gd name="connsiteY250" fmla="*/ 372904 h 981075"/>
              <a:gd name="connsiteX251" fmla="*/ 596536 w 1314450"/>
              <a:gd name="connsiteY251" fmla="*/ 372904 h 981075"/>
              <a:gd name="connsiteX252" fmla="*/ 588916 w 1314450"/>
              <a:gd name="connsiteY252" fmla="*/ 373856 h 981075"/>
              <a:gd name="connsiteX253" fmla="*/ 588916 w 1314450"/>
              <a:gd name="connsiteY253" fmla="*/ 373856 h 981075"/>
              <a:gd name="connsiteX254" fmla="*/ 596536 w 1314450"/>
              <a:gd name="connsiteY254" fmla="*/ 372904 h 981075"/>
              <a:gd name="connsiteX255" fmla="*/ 596536 w 1314450"/>
              <a:gd name="connsiteY255" fmla="*/ 372904 h 981075"/>
              <a:gd name="connsiteX256" fmla="*/ 596536 w 1314450"/>
              <a:gd name="connsiteY256" fmla="*/ 372904 h 981075"/>
              <a:gd name="connsiteX257" fmla="*/ 588916 w 1314450"/>
              <a:gd name="connsiteY257" fmla="*/ 373856 h 981075"/>
              <a:gd name="connsiteX258" fmla="*/ 588916 w 1314450"/>
              <a:gd name="connsiteY258" fmla="*/ 372904 h 981075"/>
              <a:gd name="connsiteX259" fmla="*/ 588916 w 1314450"/>
              <a:gd name="connsiteY259" fmla="*/ 369094 h 981075"/>
              <a:gd name="connsiteX260" fmla="*/ 588916 w 1314450"/>
              <a:gd name="connsiteY260" fmla="*/ 367189 h 981075"/>
              <a:gd name="connsiteX261" fmla="*/ 508906 w 1314450"/>
              <a:gd name="connsiteY261" fmla="*/ 373856 h 981075"/>
              <a:gd name="connsiteX262" fmla="*/ 508906 w 1314450"/>
              <a:gd name="connsiteY262" fmla="*/ 374809 h 981075"/>
              <a:gd name="connsiteX263" fmla="*/ 508906 w 1314450"/>
              <a:gd name="connsiteY263" fmla="*/ 378619 h 981075"/>
              <a:gd name="connsiteX264" fmla="*/ 491761 w 1314450"/>
              <a:gd name="connsiteY264" fmla="*/ 378619 h 981075"/>
              <a:gd name="connsiteX265" fmla="*/ 488904 w 1314450"/>
              <a:gd name="connsiteY265" fmla="*/ 352901 h 981075"/>
              <a:gd name="connsiteX266" fmla="*/ 487951 w 1314450"/>
              <a:gd name="connsiteY266" fmla="*/ 297656 h 981075"/>
              <a:gd name="connsiteX267" fmla="*/ 487951 w 1314450"/>
              <a:gd name="connsiteY267" fmla="*/ 250031 h 981075"/>
              <a:gd name="connsiteX268" fmla="*/ 488904 w 1314450"/>
              <a:gd name="connsiteY268" fmla="*/ 226219 h 981075"/>
              <a:gd name="connsiteX269" fmla="*/ 488904 w 1314450"/>
              <a:gd name="connsiteY269" fmla="*/ 223361 h 981075"/>
              <a:gd name="connsiteX270" fmla="*/ 488904 w 1314450"/>
              <a:gd name="connsiteY270" fmla="*/ 222409 h 981075"/>
              <a:gd name="connsiteX271" fmla="*/ 488904 w 1314450"/>
              <a:gd name="connsiteY271" fmla="*/ 222409 h 981075"/>
              <a:gd name="connsiteX272" fmla="*/ 488904 w 1314450"/>
              <a:gd name="connsiteY272" fmla="*/ 222409 h 981075"/>
              <a:gd name="connsiteX273" fmla="*/ 469854 w 1314450"/>
              <a:gd name="connsiteY273" fmla="*/ 223361 h 981075"/>
              <a:gd name="connsiteX274" fmla="*/ 468901 w 1314450"/>
              <a:gd name="connsiteY274" fmla="*/ 217646 h 981075"/>
              <a:gd name="connsiteX275" fmla="*/ 468901 w 1314450"/>
              <a:gd name="connsiteY275" fmla="*/ 215741 h 981075"/>
              <a:gd name="connsiteX276" fmla="*/ 468901 w 1314450"/>
              <a:gd name="connsiteY276" fmla="*/ 214789 h 981075"/>
              <a:gd name="connsiteX277" fmla="*/ 406989 w 1314450"/>
              <a:gd name="connsiteY277" fmla="*/ 219551 h 981075"/>
              <a:gd name="connsiteX278" fmla="*/ 406989 w 1314450"/>
              <a:gd name="connsiteY278" fmla="*/ 223361 h 981075"/>
              <a:gd name="connsiteX279" fmla="*/ 406989 w 1314450"/>
              <a:gd name="connsiteY279" fmla="*/ 228124 h 981075"/>
              <a:gd name="connsiteX280" fmla="*/ 387939 w 1314450"/>
              <a:gd name="connsiteY280" fmla="*/ 230029 h 981075"/>
              <a:gd name="connsiteX281" fmla="*/ 387939 w 1314450"/>
              <a:gd name="connsiteY281" fmla="*/ 231934 h 981075"/>
              <a:gd name="connsiteX282" fmla="*/ 388891 w 1314450"/>
              <a:gd name="connsiteY282" fmla="*/ 237649 h 981075"/>
              <a:gd name="connsiteX283" fmla="*/ 389844 w 1314450"/>
              <a:gd name="connsiteY283" fmla="*/ 243364 h 981075"/>
              <a:gd name="connsiteX284" fmla="*/ 326026 w 1314450"/>
              <a:gd name="connsiteY284" fmla="*/ 245269 h 981075"/>
              <a:gd name="connsiteX285" fmla="*/ 324121 w 1314450"/>
              <a:gd name="connsiteY285" fmla="*/ 201454 h 981075"/>
              <a:gd name="connsiteX286" fmla="*/ 323169 w 1314450"/>
              <a:gd name="connsiteY286" fmla="*/ 189071 h 981075"/>
              <a:gd name="connsiteX287" fmla="*/ 323169 w 1314450"/>
              <a:gd name="connsiteY287" fmla="*/ 187166 h 981075"/>
              <a:gd name="connsiteX288" fmla="*/ 323169 w 1314450"/>
              <a:gd name="connsiteY288" fmla="*/ 186214 h 981075"/>
              <a:gd name="connsiteX289" fmla="*/ 323169 w 1314450"/>
              <a:gd name="connsiteY289" fmla="*/ 186214 h 981075"/>
              <a:gd name="connsiteX290" fmla="*/ 230776 w 1314450"/>
              <a:gd name="connsiteY290" fmla="*/ 188119 h 981075"/>
              <a:gd name="connsiteX291" fmla="*/ 230776 w 1314450"/>
              <a:gd name="connsiteY291" fmla="*/ 190976 h 981075"/>
              <a:gd name="connsiteX292" fmla="*/ 230776 w 1314450"/>
              <a:gd name="connsiteY292" fmla="*/ 197644 h 981075"/>
              <a:gd name="connsiteX293" fmla="*/ 230776 w 1314450"/>
              <a:gd name="connsiteY293" fmla="*/ 222409 h 981075"/>
              <a:gd name="connsiteX294" fmla="*/ 230776 w 1314450"/>
              <a:gd name="connsiteY294" fmla="*/ 271939 h 981075"/>
              <a:gd name="connsiteX295" fmla="*/ 231729 w 1314450"/>
              <a:gd name="connsiteY295" fmla="*/ 312896 h 981075"/>
              <a:gd name="connsiteX296" fmla="*/ 224109 w 1314450"/>
              <a:gd name="connsiteY296" fmla="*/ 261461 h 981075"/>
              <a:gd name="connsiteX297" fmla="*/ 226014 w 1314450"/>
              <a:gd name="connsiteY297" fmla="*/ 218599 h 981075"/>
              <a:gd name="connsiteX298" fmla="*/ 226014 w 1314450"/>
              <a:gd name="connsiteY298" fmla="*/ 209074 h 981075"/>
              <a:gd name="connsiteX299" fmla="*/ 226014 w 1314450"/>
              <a:gd name="connsiteY299" fmla="*/ 207169 h 981075"/>
              <a:gd name="connsiteX300" fmla="*/ 226014 w 1314450"/>
              <a:gd name="connsiteY300" fmla="*/ 207169 h 981075"/>
              <a:gd name="connsiteX301" fmla="*/ 214584 w 1314450"/>
              <a:gd name="connsiteY301" fmla="*/ 208121 h 981075"/>
              <a:gd name="connsiteX302" fmla="*/ 213631 w 1314450"/>
              <a:gd name="connsiteY302" fmla="*/ 201454 h 981075"/>
              <a:gd name="connsiteX303" fmla="*/ 166006 w 1314450"/>
              <a:gd name="connsiteY303" fmla="*/ 206216 h 981075"/>
              <a:gd name="connsiteX304" fmla="*/ 166006 w 1314450"/>
              <a:gd name="connsiteY304" fmla="*/ 208121 h 981075"/>
              <a:gd name="connsiteX305" fmla="*/ 166006 w 1314450"/>
              <a:gd name="connsiteY305" fmla="*/ 210979 h 981075"/>
              <a:gd name="connsiteX306" fmla="*/ 166006 w 1314450"/>
              <a:gd name="connsiteY306" fmla="*/ 211931 h 981075"/>
              <a:gd name="connsiteX307" fmla="*/ 154576 w 1314450"/>
              <a:gd name="connsiteY307" fmla="*/ 212884 h 981075"/>
              <a:gd name="connsiteX308" fmla="*/ 154576 w 1314450"/>
              <a:gd name="connsiteY308" fmla="*/ 212884 h 981075"/>
              <a:gd name="connsiteX309" fmla="*/ 154576 w 1314450"/>
              <a:gd name="connsiteY309" fmla="*/ 212884 h 981075"/>
              <a:gd name="connsiteX310" fmla="*/ 154576 w 1314450"/>
              <a:gd name="connsiteY310" fmla="*/ 213836 h 981075"/>
              <a:gd name="connsiteX311" fmla="*/ 155529 w 1314450"/>
              <a:gd name="connsiteY311" fmla="*/ 218599 h 981075"/>
              <a:gd name="connsiteX312" fmla="*/ 159339 w 1314450"/>
              <a:gd name="connsiteY312" fmla="*/ 237649 h 981075"/>
              <a:gd name="connsiteX313" fmla="*/ 164101 w 1314450"/>
              <a:gd name="connsiteY313" fmla="*/ 262414 h 981075"/>
              <a:gd name="connsiteX314" fmla="*/ 164101 w 1314450"/>
              <a:gd name="connsiteY314" fmla="*/ 269081 h 981075"/>
              <a:gd name="connsiteX315" fmla="*/ 162196 w 1314450"/>
              <a:gd name="connsiteY315" fmla="*/ 259556 h 981075"/>
              <a:gd name="connsiteX316" fmla="*/ 164101 w 1314450"/>
              <a:gd name="connsiteY316" fmla="*/ 270034 h 981075"/>
              <a:gd name="connsiteX317" fmla="*/ 160291 w 1314450"/>
              <a:gd name="connsiteY317" fmla="*/ 309086 h 981075"/>
              <a:gd name="connsiteX318" fmla="*/ 157434 w 1314450"/>
              <a:gd name="connsiteY318" fmla="*/ 413861 h 981075"/>
              <a:gd name="connsiteX319" fmla="*/ 156481 w 1314450"/>
              <a:gd name="connsiteY319" fmla="*/ 438626 h 981075"/>
              <a:gd name="connsiteX320" fmla="*/ 156481 w 1314450"/>
              <a:gd name="connsiteY320" fmla="*/ 431006 h 981075"/>
              <a:gd name="connsiteX321" fmla="*/ 148861 w 1314450"/>
              <a:gd name="connsiteY321" fmla="*/ 330994 h 981075"/>
              <a:gd name="connsiteX322" fmla="*/ 146956 w 1314450"/>
              <a:gd name="connsiteY322" fmla="*/ 315754 h 981075"/>
              <a:gd name="connsiteX323" fmla="*/ 146956 w 1314450"/>
              <a:gd name="connsiteY323" fmla="*/ 314801 h 981075"/>
              <a:gd name="connsiteX324" fmla="*/ 146956 w 1314450"/>
              <a:gd name="connsiteY324" fmla="*/ 312896 h 981075"/>
              <a:gd name="connsiteX325" fmla="*/ 146956 w 1314450"/>
              <a:gd name="connsiteY325" fmla="*/ 311944 h 981075"/>
              <a:gd name="connsiteX326" fmla="*/ 146004 w 1314450"/>
              <a:gd name="connsiteY326" fmla="*/ 311944 h 981075"/>
              <a:gd name="connsiteX327" fmla="*/ 145051 w 1314450"/>
              <a:gd name="connsiteY327" fmla="*/ 305276 h 981075"/>
              <a:gd name="connsiteX328" fmla="*/ 86949 w 1314450"/>
              <a:gd name="connsiteY328" fmla="*/ 305276 h 981075"/>
              <a:gd name="connsiteX329" fmla="*/ 86949 w 1314450"/>
              <a:gd name="connsiteY329" fmla="*/ 307181 h 981075"/>
              <a:gd name="connsiteX330" fmla="*/ 86949 w 1314450"/>
              <a:gd name="connsiteY330" fmla="*/ 310039 h 981075"/>
              <a:gd name="connsiteX331" fmla="*/ 86949 w 1314450"/>
              <a:gd name="connsiteY331" fmla="*/ 312896 h 981075"/>
              <a:gd name="connsiteX332" fmla="*/ 85996 w 1314450"/>
              <a:gd name="connsiteY332" fmla="*/ 312896 h 981075"/>
              <a:gd name="connsiteX333" fmla="*/ 85996 w 1314450"/>
              <a:gd name="connsiteY333" fmla="*/ 312896 h 981075"/>
              <a:gd name="connsiteX334" fmla="*/ 85996 w 1314450"/>
              <a:gd name="connsiteY334" fmla="*/ 312896 h 981075"/>
              <a:gd name="connsiteX335" fmla="*/ 85996 w 1314450"/>
              <a:gd name="connsiteY335" fmla="*/ 314801 h 981075"/>
              <a:gd name="connsiteX336" fmla="*/ 85996 w 1314450"/>
              <a:gd name="connsiteY336" fmla="*/ 315754 h 981075"/>
              <a:gd name="connsiteX337" fmla="*/ 85044 w 1314450"/>
              <a:gd name="connsiteY337" fmla="*/ 328136 h 981075"/>
              <a:gd name="connsiteX338" fmla="*/ 80281 w 1314450"/>
              <a:gd name="connsiteY338" fmla="*/ 377666 h 981075"/>
              <a:gd name="connsiteX339" fmla="*/ 78376 w 1314450"/>
              <a:gd name="connsiteY339" fmla="*/ 408146 h 981075"/>
              <a:gd name="connsiteX340" fmla="*/ 81234 w 1314450"/>
              <a:gd name="connsiteY340" fmla="*/ 408146 h 981075"/>
              <a:gd name="connsiteX341" fmla="*/ 85044 w 1314450"/>
              <a:gd name="connsiteY341" fmla="*/ 372904 h 981075"/>
              <a:gd name="connsiteX342" fmla="*/ 88854 w 1314450"/>
              <a:gd name="connsiteY342" fmla="*/ 333851 h 981075"/>
              <a:gd name="connsiteX343" fmla="*/ 88854 w 1314450"/>
              <a:gd name="connsiteY343" fmla="*/ 335756 h 981075"/>
              <a:gd name="connsiteX344" fmla="*/ 93616 w 1314450"/>
              <a:gd name="connsiteY344" fmla="*/ 383381 h 981075"/>
              <a:gd name="connsiteX345" fmla="*/ 97426 w 1314450"/>
              <a:gd name="connsiteY345" fmla="*/ 442436 h 981075"/>
              <a:gd name="connsiteX346" fmla="*/ 85996 w 1314450"/>
              <a:gd name="connsiteY346" fmla="*/ 770096 h 981075"/>
              <a:gd name="connsiteX347" fmla="*/ 76471 w 1314450"/>
              <a:gd name="connsiteY347" fmla="*/ 554831 h 981075"/>
              <a:gd name="connsiteX348" fmla="*/ 76471 w 1314450"/>
              <a:gd name="connsiteY348" fmla="*/ 550069 h 981075"/>
              <a:gd name="connsiteX349" fmla="*/ 82186 w 1314450"/>
              <a:gd name="connsiteY349" fmla="*/ 410051 h 981075"/>
              <a:gd name="connsiteX350" fmla="*/ 79329 w 1314450"/>
              <a:gd name="connsiteY350" fmla="*/ 410051 h 981075"/>
              <a:gd name="connsiteX351" fmla="*/ 75519 w 1314450"/>
              <a:gd name="connsiteY351" fmla="*/ 518636 h 981075"/>
              <a:gd name="connsiteX352" fmla="*/ 71709 w 1314450"/>
              <a:gd name="connsiteY352" fmla="*/ 436721 h 981075"/>
              <a:gd name="connsiteX353" fmla="*/ 69804 w 1314450"/>
              <a:gd name="connsiteY353" fmla="*/ 414814 h 981075"/>
              <a:gd name="connsiteX354" fmla="*/ 69804 w 1314450"/>
              <a:gd name="connsiteY354" fmla="*/ 411956 h 981075"/>
              <a:gd name="connsiteX355" fmla="*/ 69804 w 1314450"/>
              <a:gd name="connsiteY355" fmla="*/ 411004 h 981075"/>
              <a:gd name="connsiteX356" fmla="*/ 68851 w 1314450"/>
              <a:gd name="connsiteY356" fmla="*/ 411004 h 981075"/>
              <a:gd name="connsiteX357" fmla="*/ 68851 w 1314450"/>
              <a:gd name="connsiteY357" fmla="*/ 411956 h 981075"/>
              <a:gd name="connsiteX358" fmla="*/ 68851 w 1314450"/>
              <a:gd name="connsiteY358" fmla="*/ 417671 h 981075"/>
              <a:gd name="connsiteX359" fmla="*/ 73614 w 1314450"/>
              <a:gd name="connsiteY359" fmla="*/ 509111 h 981075"/>
              <a:gd name="connsiteX360" fmla="*/ 74566 w 1314450"/>
              <a:gd name="connsiteY360" fmla="*/ 537686 h 981075"/>
              <a:gd name="connsiteX361" fmla="*/ 74566 w 1314450"/>
              <a:gd name="connsiteY361" fmla="*/ 572929 h 981075"/>
              <a:gd name="connsiteX362" fmla="*/ 65041 w 1314450"/>
              <a:gd name="connsiteY362" fmla="*/ 759619 h 981075"/>
              <a:gd name="connsiteX363" fmla="*/ 63136 w 1314450"/>
              <a:gd name="connsiteY363" fmla="*/ 779621 h 981075"/>
              <a:gd name="connsiteX364" fmla="*/ 58374 w 1314450"/>
              <a:gd name="connsiteY364" fmla="*/ 706279 h 981075"/>
              <a:gd name="connsiteX365" fmla="*/ 49801 w 1314450"/>
              <a:gd name="connsiteY365" fmla="*/ 533876 h 981075"/>
              <a:gd name="connsiteX366" fmla="*/ 44086 w 1314450"/>
              <a:gd name="connsiteY366" fmla="*/ 464344 h 981075"/>
              <a:gd name="connsiteX367" fmla="*/ 45039 w 1314450"/>
              <a:gd name="connsiteY367" fmla="*/ 456724 h 981075"/>
              <a:gd name="connsiteX368" fmla="*/ 47896 w 1314450"/>
              <a:gd name="connsiteY368" fmla="*/ 433864 h 981075"/>
              <a:gd name="connsiteX369" fmla="*/ 48849 w 1314450"/>
              <a:gd name="connsiteY369" fmla="*/ 422434 h 981075"/>
              <a:gd name="connsiteX370" fmla="*/ 48849 w 1314450"/>
              <a:gd name="connsiteY370" fmla="*/ 416719 h 981075"/>
              <a:gd name="connsiteX371" fmla="*/ 48849 w 1314450"/>
              <a:gd name="connsiteY371" fmla="*/ 415766 h 981075"/>
              <a:gd name="connsiteX372" fmla="*/ 45039 w 1314450"/>
              <a:gd name="connsiteY372" fmla="*/ 415766 h 981075"/>
              <a:gd name="connsiteX373" fmla="*/ 45039 w 1314450"/>
              <a:gd name="connsiteY373" fmla="*/ 416719 h 981075"/>
              <a:gd name="connsiteX374" fmla="*/ 45039 w 1314450"/>
              <a:gd name="connsiteY374" fmla="*/ 418624 h 981075"/>
              <a:gd name="connsiteX375" fmla="*/ 44086 w 1314450"/>
              <a:gd name="connsiteY375" fmla="*/ 426244 h 981075"/>
              <a:gd name="connsiteX376" fmla="*/ 43134 w 1314450"/>
              <a:gd name="connsiteY376" fmla="*/ 440531 h 981075"/>
              <a:gd name="connsiteX377" fmla="*/ 42181 w 1314450"/>
              <a:gd name="connsiteY377" fmla="*/ 450056 h 981075"/>
              <a:gd name="connsiteX378" fmla="*/ 37419 w 1314450"/>
              <a:gd name="connsiteY378" fmla="*/ 415766 h 981075"/>
              <a:gd name="connsiteX379" fmla="*/ 35514 w 1314450"/>
              <a:gd name="connsiteY379" fmla="*/ 415766 h 981075"/>
              <a:gd name="connsiteX380" fmla="*/ 35514 w 1314450"/>
              <a:gd name="connsiteY380" fmla="*/ 419576 h 981075"/>
              <a:gd name="connsiteX381" fmla="*/ 39324 w 1314450"/>
              <a:gd name="connsiteY381" fmla="*/ 642461 h 981075"/>
              <a:gd name="connsiteX382" fmla="*/ 51706 w 1314450"/>
              <a:gd name="connsiteY382" fmla="*/ 842486 h 981075"/>
              <a:gd name="connsiteX383" fmla="*/ 51706 w 1314450"/>
              <a:gd name="connsiteY383" fmla="*/ 843439 h 981075"/>
              <a:gd name="connsiteX384" fmla="*/ 50754 w 1314450"/>
              <a:gd name="connsiteY384" fmla="*/ 849154 h 981075"/>
              <a:gd name="connsiteX385" fmla="*/ 44086 w 1314450"/>
              <a:gd name="connsiteY385" fmla="*/ 875824 h 981075"/>
              <a:gd name="connsiteX386" fmla="*/ 43134 w 1314450"/>
              <a:gd name="connsiteY386" fmla="*/ 872014 h 981075"/>
              <a:gd name="connsiteX387" fmla="*/ 29799 w 1314450"/>
              <a:gd name="connsiteY387" fmla="*/ 749141 h 981075"/>
              <a:gd name="connsiteX388" fmla="*/ 17416 w 1314450"/>
              <a:gd name="connsiteY388" fmla="*/ 508159 h 981075"/>
              <a:gd name="connsiteX389" fmla="*/ 13606 w 1314450"/>
              <a:gd name="connsiteY389" fmla="*/ 449104 h 981075"/>
              <a:gd name="connsiteX390" fmla="*/ 11701 w 1314450"/>
              <a:gd name="connsiteY390" fmla="*/ 419576 h 981075"/>
              <a:gd name="connsiteX391" fmla="*/ 11701 w 1314450"/>
              <a:gd name="connsiteY391" fmla="*/ 415766 h 981075"/>
              <a:gd name="connsiteX392" fmla="*/ 11701 w 1314450"/>
              <a:gd name="connsiteY392" fmla="*/ 415766 h 981075"/>
              <a:gd name="connsiteX393" fmla="*/ 7891 w 1314450"/>
              <a:gd name="connsiteY393" fmla="*/ 415766 h 981075"/>
              <a:gd name="connsiteX394" fmla="*/ 7891 w 1314450"/>
              <a:gd name="connsiteY394" fmla="*/ 415766 h 981075"/>
              <a:gd name="connsiteX395" fmla="*/ 7891 w 1314450"/>
              <a:gd name="connsiteY395" fmla="*/ 415766 h 981075"/>
              <a:gd name="connsiteX396" fmla="*/ 7891 w 1314450"/>
              <a:gd name="connsiteY396" fmla="*/ 415766 h 981075"/>
              <a:gd name="connsiteX397" fmla="*/ 7891 w 1314450"/>
              <a:gd name="connsiteY397" fmla="*/ 417671 h 981075"/>
              <a:gd name="connsiteX398" fmla="*/ 7891 w 1314450"/>
              <a:gd name="connsiteY398" fmla="*/ 420529 h 981075"/>
              <a:gd name="connsiteX399" fmla="*/ 10749 w 1314450"/>
              <a:gd name="connsiteY399" fmla="*/ 467201 h 981075"/>
              <a:gd name="connsiteX400" fmla="*/ 20274 w 1314450"/>
              <a:gd name="connsiteY400" fmla="*/ 709136 h 981075"/>
              <a:gd name="connsiteX401" fmla="*/ 39324 w 1314450"/>
              <a:gd name="connsiteY401" fmla="*/ 897731 h 981075"/>
              <a:gd name="connsiteX402" fmla="*/ 37419 w 1314450"/>
              <a:gd name="connsiteY402" fmla="*/ 902494 h 981075"/>
              <a:gd name="connsiteX403" fmla="*/ 35514 w 1314450"/>
              <a:gd name="connsiteY403" fmla="*/ 908209 h 981075"/>
              <a:gd name="connsiteX404" fmla="*/ 36466 w 1314450"/>
              <a:gd name="connsiteY404" fmla="*/ 908209 h 981075"/>
              <a:gd name="connsiteX405" fmla="*/ 36466 w 1314450"/>
              <a:gd name="connsiteY405" fmla="*/ 908209 h 981075"/>
              <a:gd name="connsiteX406" fmla="*/ 36466 w 1314450"/>
              <a:gd name="connsiteY406" fmla="*/ 907256 h 981075"/>
              <a:gd name="connsiteX407" fmla="*/ 37419 w 1314450"/>
              <a:gd name="connsiteY407" fmla="*/ 904399 h 981075"/>
              <a:gd name="connsiteX408" fmla="*/ 38371 w 1314450"/>
              <a:gd name="connsiteY408" fmla="*/ 901541 h 981075"/>
              <a:gd name="connsiteX409" fmla="*/ 39324 w 1314450"/>
              <a:gd name="connsiteY409" fmla="*/ 909161 h 981075"/>
              <a:gd name="connsiteX410" fmla="*/ 48849 w 1314450"/>
              <a:gd name="connsiteY410" fmla="*/ 910114 h 981075"/>
              <a:gd name="connsiteX411" fmla="*/ 48849 w 1314450"/>
              <a:gd name="connsiteY411" fmla="*/ 902494 h 981075"/>
              <a:gd name="connsiteX412" fmla="*/ 45039 w 1314450"/>
              <a:gd name="connsiteY412" fmla="*/ 878681 h 981075"/>
              <a:gd name="connsiteX413" fmla="*/ 52659 w 1314450"/>
              <a:gd name="connsiteY413" fmla="*/ 847249 h 981075"/>
              <a:gd name="connsiteX414" fmla="*/ 60279 w 1314450"/>
              <a:gd name="connsiteY414" fmla="*/ 899636 h 981075"/>
              <a:gd name="connsiteX415" fmla="*/ 61231 w 1314450"/>
              <a:gd name="connsiteY415" fmla="*/ 904399 h 981075"/>
              <a:gd name="connsiteX416" fmla="*/ 61231 w 1314450"/>
              <a:gd name="connsiteY416" fmla="*/ 904399 h 981075"/>
              <a:gd name="connsiteX417" fmla="*/ 59326 w 1314450"/>
              <a:gd name="connsiteY417" fmla="*/ 910114 h 981075"/>
              <a:gd name="connsiteX418" fmla="*/ 62184 w 1314450"/>
              <a:gd name="connsiteY418" fmla="*/ 910114 h 981075"/>
              <a:gd name="connsiteX419" fmla="*/ 62184 w 1314450"/>
              <a:gd name="connsiteY419" fmla="*/ 910114 h 981075"/>
              <a:gd name="connsiteX420" fmla="*/ 59326 w 1314450"/>
              <a:gd name="connsiteY420" fmla="*/ 910114 h 981075"/>
              <a:gd name="connsiteX421" fmla="*/ 59326 w 1314450"/>
              <a:gd name="connsiteY421" fmla="*/ 911066 h 981075"/>
              <a:gd name="connsiteX422" fmla="*/ 58374 w 1314450"/>
              <a:gd name="connsiteY422" fmla="*/ 914876 h 981075"/>
              <a:gd name="connsiteX423" fmla="*/ 63136 w 1314450"/>
              <a:gd name="connsiteY423" fmla="*/ 914876 h 981075"/>
              <a:gd name="connsiteX424" fmla="*/ 63136 w 1314450"/>
              <a:gd name="connsiteY424" fmla="*/ 917734 h 981075"/>
              <a:gd name="connsiteX425" fmla="*/ 63136 w 1314450"/>
              <a:gd name="connsiteY425" fmla="*/ 918686 h 981075"/>
              <a:gd name="connsiteX426" fmla="*/ 63136 w 1314450"/>
              <a:gd name="connsiteY426" fmla="*/ 918686 h 981075"/>
              <a:gd name="connsiteX427" fmla="*/ 74566 w 1314450"/>
              <a:gd name="connsiteY427" fmla="*/ 919639 h 981075"/>
              <a:gd name="connsiteX428" fmla="*/ 74566 w 1314450"/>
              <a:gd name="connsiteY428" fmla="*/ 917734 h 981075"/>
              <a:gd name="connsiteX429" fmla="*/ 75519 w 1314450"/>
              <a:gd name="connsiteY429" fmla="*/ 915829 h 981075"/>
              <a:gd name="connsiteX430" fmla="*/ 80281 w 1314450"/>
              <a:gd name="connsiteY430" fmla="*/ 915829 h 981075"/>
              <a:gd name="connsiteX431" fmla="*/ 80281 w 1314450"/>
              <a:gd name="connsiteY431" fmla="*/ 915829 h 981075"/>
              <a:gd name="connsiteX432" fmla="*/ 80281 w 1314450"/>
              <a:gd name="connsiteY432" fmla="*/ 914876 h 981075"/>
              <a:gd name="connsiteX433" fmla="*/ 80281 w 1314450"/>
              <a:gd name="connsiteY433" fmla="*/ 912971 h 981075"/>
              <a:gd name="connsiteX434" fmla="*/ 80281 w 1314450"/>
              <a:gd name="connsiteY434" fmla="*/ 911066 h 981075"/>
              <a:gd name="connsiteX435" fmla="*/ 77424 w 1314450"/>
              <a:gd name="connsiteY435" fmla="*/ 911066 h 981075"/>
              <a:gd name="connsiteX436" fmla="*/ 77424 w 1314450"/>
              <a:gd name="connsiteY436" fmla="*/ 911066 h 981075"/>
              <a:gd name="connsiteX437" fmla="*/ 79329 w 1314450"/>
              <a:gd name="connsiteY437" fmla="*/ 911066 h 981075"/>
              <a:gd name="connsiteX438" fmla="*/ 78376 w 1314450"/>
              <a:gd name="connsiteY438" fmla="*/ 905351 h 981075"/>
              <a:gd name="connsiteX439" fmla="*/ 85044 w 1314450"/>
              <a:gd name="connsiteY439" fmla="*/ 881539 h 981075"/>
              <a:gd name="connsiteX440" fmla="*/ 92664 w 1314450"/>
              <a:gd name="connsiteY440" fmla="*/ 848201 h 981075"/>
              <a:gd name="connsiteX441" fmla="*/ 97426 w 1314450"/>
              <a:gd name="connsiteY441" fmla="*/ 879634 h 981075"/>
              <a:gd name="connsiteX442" fmla="*/ 88854 w 1314450"/>
              <a:gd name="connsiteY442" fmla="*/ 911066 h 981075"/>
              <a:gd name="connsiteX443" fmla="*/ 98379 w 1314450"/>
              <a:gd name="connsiteY443" fmla="*/ 911066 h 981075"/>
              <a:gd name="connsiteX444" fmla="*/ 98379 w 1314450"/>
              <a:gd name="connsiteY444" fmla="*/ 910114 h 981075"/>
              <a:gd name="connsiteX445" fmla="*/ 98379 w 1314450"/>
              <a:gd name="connsiteY445" fmla="*/ 910114 h 981075"/>
              <a:gd name="connsiteX446" fmla="*/ 100284 w 1314450"/>
              <a:gd name="connsiteY446" fmla="*/ 903446 h 981075"/>
              <a:gd name="connsiteX447" fmla="*/ 100284 w 1314450"/>
              <a:gd name="connsiteY447" fmla="*/ 904399 h 981075"/>
              <a:gd name="connsiteX448" fmla="*/ 101236 w 1314450"/>
              <a:gd name="connsiteY448" fmla="*/ 909161 h 981075"/>
              <a:gd name="connsiteX449" fmla="*/ 102189 w 1314450"/>
              <a:gd name="connsiteY449" fmla="*/ 909161 h 981075"/>
              <a:gd name="connsiteX450" fmla="*/ 102189 w 1314450"/>
              <a:gd name="connsiteY450" fmla="*/ 908209 h 981075"/>
              <a:gd name="connsiteX451" fmla="*/ 102189 w 1314450"/>
              <a:gd name="connsiteY451" fmla="*/ 905351 h 981075"/>
              <a:gd name="connsiteX452" fmla="*/ 101236 w 1314450"/>
              <a:gd name="connsiteY452" fmla="*/ 900589 h 981075"/>
              <a:gd name="connsiteX453" fmla="*/ 105046 w 1314450"/>
              <a:gd name="connsiteY453" fmla="*/ 887254 h 981075"/>
              <a:gd name="connsiteX454" fmla="*/ 115524 w 1314450"/>
              <a:gd name="connsiteY454" fmla="*/ 836771 h 981075"/>
              <a:gd name="connsiteX455" fmla="*/ 117429 w 1314450"/>
              <a:gd name="connsiteY455" fmla="*/ 824389 h 981075"/>
              <a:gd name="connsiteX456" fmla="*/ 121239 w 1314450"/>
              <a:gd name="connsiteY456" fmla="*/ 849154 h 981075"/>
              <a:gd name="connsiteX457" fmla="*/ 130764 w 1314450"/>
              <a:gd name="connsiteY457" fmla="*/ 894874 h 981075"/>
              <a:gd name="connsiteX458" fmla="*/ 136479 w 1314450"/>
              <a:gd name="connsiteY458" fmla="*/ 917734 h 981075"/>
              <a:gd name="connsiteX459" fmla="*/ 139336 w 1314450"/>
              <a:gd name="connsiteY459" fmla="*/ 929164 h 981075"/>
              <a:gd name="connsiteX460" fmla="*/ 141241 w 1314450"/>
              <a:gd name="connsiteY460" fmla="*/ 934879 h 981075"/>
              <a:gd name="connsiteX461" fmla="*/ 142194 w 1314450"/>
              <a:gd name="connsiteY461" fmla="*/ 937736 h 981075"/>
              <a:gd name="connsiteX462" fmla="*/ 203154 w 1314450"/>
              <a:gd name="connsiteY462" fmla="*/ 930116 h 981075"/>
              <a:gd name="connsiteX463" fmla="*/ 203154 w 1314450"/>
              <a:gd name="connsiteY463" fmla="*/ 949166 h 981075"/>
              <a:gd name="connsiteX464" fmla="*/ 203154 w 1314450"/>
              <a:gd name="connsiteY464" fmla="*/ 951071 h 981075"/>
              <a:gd name="connsiteX465" fmla="*/ 203154 w 1314450"/>
              <a:gd name="connsiteY465" fmla="*/ 950119 h 981075"/>
              <a:gd name="connsiteX466" fmla="*/ 203154 w 1314450"/>
              <a:gd name="connsiteY466" fmla="*/ 950119 h 981075"/>
              <a:gd name="connsiteX467" fmla="*/ 286021 w 1314450"/>
              <a:gd name="connsiteY467" fmla="*/ 964406 h 981075"/>
              <a:gd name="connsiteX468" fmla="*/ 286974 w 1314450"/>
              <a:gd name="connsiteY468" fmla="*/ 961549 h 981075"/>
              <a:gd name="connsiteX469" fmla="*/ 288879 w 1314450"/>
              <a:gd name="connsiteY469" fmla="*/ 955834 h 981075"/>
              <a:gd name="connsiteX470" fmla="*/ 292689 w 1314450"/>
              <a:gd name="connsiteY470" fmla="*/ 943451 h 981075"/>
              <a:gd name="connsiteX471" fmla="*/ 300309 w 1314450"/>
              <a:gd name="connsiteY471" fmla="*/ 919639 h 981075"/>
              <a:gd name="connsiteX472" fmla="*/ 356506 w 1314450"/>
              <a:gd name="connsiteY472" fmla="*/ 920591 h 981075"/>
              <a:gd name="connsiteX473" fmla="*/ 364126 w 1314450"/>
              <a:gd name="connsiteY473" fmla="*/ 951071 h 981075"/>
              <a:gd name="connsiteX474" fmla="*/ 366031 w 1314450"/>
              <a:gd name="connsiteY474" fmla="*/ 956786 h 981075"/>
              <a:gd name="connsiteX475" fmla="*/ 366984 w 1314450"/>
              <a:gd name="connsiteY475" fmla="*/ 959644 h 981075"/>
              <a:gd name="connsiteX476" fmla="*/ 366984 w 1314450"/>
              <a:gd name="connsiteY476" fmla="*/ 960596 h 981075"/>
              <a:gd name="connsiteX477" fmla="*/ 366984 w 1314450"/>
              <a:gd name="connsiteY477" fmla="*/ 960596 h 981075"/>
              <a:gd name="connsiteX478" fmla="*/ 366984 w 1314450"/>
              <a:gd name="connsiteY478" fmla="*/ 960596 h 981075"/>
              <a:gd name="connsiteX479" fmla="*/ 460329 w 1314450"/>
              <a:gd name="connsiteY479" fmla="*/ 962501 h 981075"/>
              <a:gd name="connsiteX480" fmla="*/ 460329 w 1314450"/>
              <a:gd name="connsiteY480" fmla="*/ 962501 h 981075"/>
              <a:gd name="connsiteX481" fmla="*/ 460329 w 1314450"/>
              <a:gd name="connsiteY481" fmla="*/ 962501 h 981075"/>
              <a:gd name="connsiteX482" fmla="*/ 460329 w 1314450"/>
              <a:gd name="connsiteY482" fmla="*/ 960596 h 981075"/>
              <a:gd name="connsiteX483" fmla="*/ 463186 w 1314450"/>
              <a:gd name="connsiteY483" fmla="*/ 948214 h 981075"/>
              <a:gd name="connsiteX484" fmla="*/ 468901 w 1314450"/>
              <a:gd name="connsiteY484" fmla="*/ 922496 h 981075"/>
              <a:gd name="connsiteX485" fmla="*/ 469854 w 1314450"/>
              <a:gd name="connsiteY485" fmla="*/ 917734 h 981075"/>
              <a:gd name="connsiteX486" fmla="*/ 567961 w 1314450"/>
              <a:gd name="connsiteY486" fmla="*/ 920591 h 981075"/>
              <a:gd name="connsiteX487" fmla="*/ 568914 w 1314450"/>
              <a:gd name="connsiteY487" fmla="*/ 923449 h 981075"/>
              <a:gd name="connsiteX488" fmla="*/ 568914 w 1314450"/>
              <a:gd name="connsiteY488" fmla="*/ 923449 h 981075"/>
              <a:gd name="connsiteX489" fmla="*/ 640351 w 1314450"/>
              <a:gd name="connsiteY489" fmla="*/ 923449 h 981075"/>
              <a:gd name="connsiteX490" fmla="*/ 643209 w 1314450"/>
              <a:gd name="connsiteY490" fmla="*/ 934879 h 981075"/>
              <a:gd name="connsiteX491" fmla="*/ 643209 w 1314450"/>
              <a:gd name="connsiteY491" fmla="*/ 935831 h 981075"/>
              <a:gd name="connsiteX492" fmla="*/ 643209 w 1314450"/>
              <a:gd name="connsiteY492" fmla="*/ 935831 h 981075"/>
              <a:gd name="connsiteX493" fmla="*/ 643209 w 1314450"/>
              <a:gd name="connsiteY493" fmla="*/ 935831 h 981075"/>
              <a:gd name="connsiteX494" fmla="*/ 647019 w 1314450"/>
              <a:gd name="connsiteY494" fmla="*/ 952024 h 981075"/>
              <a:gd name="connsiteX495" fmla="*/ 647971 w 1314450"/>
              <a:gd name="connsiteY495" fmla="*/ 958691 h 981075"/>
              <a:gd name="connsiteX496" fmla="*/ 648924 w 1314450"/>
              <a:gd name="connsiteY496" fmla="*/ 961549 h 981075"/>
              <a:gd name="connsiteX497" fmla="*/ 648924 w 1314450"/>
              <a:gd name="connsiteY497" fmla="*/ 963454 h 981075"/>
              <a:gd name="connsiteX498" fmla="*/ 648924 w 1314450"/>
              <a:gd name="connsiteY498" fmla="*/ 964406 h 981075"/>
              <a:gd name="connsiteX499" fmla="*/ 648924 w 1314450"/>
              <a:gd name="connsiteY499" fmla="*/ 964406 h 981075"/>
              <a:gd name="connsiteX500" fmla="*/ 648924 w 1314450"/>
              <a:gd name="connsiteY500" fmla="*/ 964406 h 981075"/>
              <a:gd name="connsiteX501" fmla="*/ 648924 w 1314450"/>
              <a:gd name="connsiteY501" fmla="*/ 964406 h 981075"/>
              <a:gd name="connsiteX502" fmla="*/ 725124 w 1314450"/>
              <a:gd name="connsiteY502" fmla="*/ 964406 h 981075"/>
              <a:gd name="connsiteX503" fmla="*/ 725124 w 1314450"/>
              <a:gd name="connsiteY503" fmla="*/ 966311 h 981075"/>
              <a:gd name="connsiteX504" fmla="*/ 726076 w 1314450"/>
              <a:gd name="connsiteY504" fmla="*/ 972026 h 981075"/>
              <a:gd name="connsiteX505" fmla="*/ 726076 w 1314450"/>
              <a:gd name="connsiteY505" fmla="*/ 974884 h 981075"/>
              <a:gd name="connsiteX506" fmla="*/ 726076 w 1314450"/>
              <a:gd name="connsiteY506" fmla="*/ 975836 h 981075"/>
              <a:gd name="connsiteX507" fmla="*/ 726076 w 1314450"/>
              <a:gd name="connsiteY507" fmla="*/ 975836 h 981075"/>
              <a:gd name="connsiteX508" fmla="*/ 729886 w 1314450"/>
              <a:gd name="connsiteY508" fmla="*/ 975836 h 981075"/>
              <a:gd name="connsiteX509" fmla="*/ 729886 w 1314450"/>
              <a:gd name="connsiteY509" fmla="*/ 975836 h 981075"/>
              <a:gd name="connsiteX510" fmla="*/ 729886 w 1314450"/>
              <a:gd name="connsiteY510" fmla="*/ 975836 h 981075"/>
              <a:gd name="connsiteX511" fmla="*/ 729886 w 1314450"/>
              <a:gd name="connsiteY511" fmla="*/ 974884 h 981075"/>
              <a:gd name="connsiteX512" fmla="*/ 729886 w 1314450"/>
              <a:gd name="connsiteY512" fmla="*/ 973931 h 981075"/>
              <a:gd name="connsiteX513" fmla="*/ 729886 w 1314450"/>
              <a:gd name="connsiteY513" fmla="*/ 972026 h 981075"/>
              <a:gd name="connsiteX514" fmla="*/ 728934 w 1314450"/>
              <a:gd name="connsiteY514" fmla="*/ 964406 h 981075"/>
              <a:gd name="connsiteX515" fmla="*/ 729886 w 1314450"/>
              <a:gd name="connsiteY515" fmla="*/ 964406 h 981075"/>
              <a:gd name="connsiteX516" fmla="*/ 729886 w 1314450"/>
              <a:gd name="connsiteY516" fmla="*/ 967264 h 981075"/>
              <a:gd name="connsiteX517" fmla="*/ 731791 w 1314450"/>
              <a:gd name="connsiteY517" fmla="*/ 975836 h 981075"/>
              <a:gd name="connsiteX518" fmla="*/ 731791 w 1314450"/>
              <a:gd name="connsiteY518" fmla="*/ 976789 h 981075"/>
              <a:gd name="connsiteX519" fmla="*/ 731791 w 1314450"/>
              <a:gd name="connsiteY519" fmla="*/ 976789 h 981075"/>
              <a:gd name="connsiteX520" fmla="*/ 731791 w 1314450"/>
              <a:gd name="connsiteY520" fmla="*/ 976789 h 981075"/>
              <a:gd name="connsiteX521" fmla="*/ 844186 w 1314450"/>
              <a:gd name="connsiteY521" fmla="*/ 976789 h 981075"/>
              <a:gd name="connsiteX522" fmla="*/ 844186 w 1314450"/>
              <a:gd name="connsiteY522" fmla="*/ 976789 h 981075"/>
              <a:gd name="connsiteX523" fmla="*/ 844186 w 1314450"/>
              <a:gd name="connsiteY523" fmla="*/ 975836 h 981075"/>
              <a:gd name="connsiteX524" fmla="*/ 844186 w 1314450"/>
              <a:gd name="connsiteY524" fmla="*/ 973931 h 981075"/>
              <a:gd name="connsiteX525" fmla="*/ 844186 w 1314450"/>
              <a:gd name="connsiteY525" fmla="*/ 972979 h 981075"/>
              <a:gd name="connsiteX526" fmla="*/ 845139 w 1314450"/>
              <a:gd name="connsiteY526" fmla="*/ 972979 h 981075"/>
              <a:gd name="connsiteX527" fmla="*/ 844186 w 1314450"/>
              <a:gd name="connsiteY527" fmla="*/ 977741 h 981075"/>
              <a:gd name="connsiteX528" fmla="*/ 844186 w 1314450"/>
              <a:gd name="connsiteY528" fmla="*/ 977741 h 981075"/>
              <a:gd name="connsiteX529" fmla="*/ 727029 w 1314450"/>
              <a:gd name="connsiteY529" fmla="*/ 977741 h 981075"/>
              <a:gd name="connsiteX530" fmla="*/ 727029 w 1314450"/>
              <a:gd name="connsiteY530" fmla="*/ 977741 h 981075"/>
              <a:gd name="connsiteX531" fmla="*/ 847996 w 1314450"/>
              <a:gd name="connsiteY531" fmla="*/ 977741 h 981075"/>
              <a:gd name="connsiteX532" fmla="*/ 847996 w 1314450"/>
              <a:gd name="connsiteY532" fmla="*/ 977741 h 981075"/>
              <a:gd name="connsiteX533" fmla="*/ 847996 w 1314450"/>
              <a:gd name="connsiteY533" fmla="*/ 977741 h 981075"/>
              <a:gd name="connsiteX534" fmla="*/ 847996 w 1314450"/>
              <a:gd name="connsiteY534" fmla="*/ 977741 h 981075"/>
              <a:gd name="connsiteX535" fmla="*/ 852759 w 1314450"/>
              <a:gd name="connsiteY535" fmla="*/ 954881 h 981075"/>
              <a:gd name="connsiteX536" fmla="*/ 852759 w 1314450"/>
              <a:gd name="connsiteY536" fmla="*/ 954881 h 981075"/>
              <a:gd name="connsiteX537" fmla="*/ 853711 w 1314450"/>
              <a:gd name="connsiteY537" fmla="*/ 946309 h 981075"/>
              <a:gd name="connsiteX538" fmla="*/ 949914 w 1314450"/>
              <a:gd name="connsiteY538" fmla="*/ 943451 h 981075"/>
              <a:gd name="connsiteX539" fmla="*/ 949914 w 1314450"/>
              <a:gd name="connsiteY539" fmla="*/ 943451 h 981075"/>
              <a:gd name="connsiteX540" fmla="*/ 949914 w 1314450"/>
              <a:gd name="connsiteY540" fmla="*/ 940594 h 981075"/>
              <a:gd name="connsiteX541" fmla="*/ 950866 w 1314450"/>
              <a:gd name="connsiteY541" fmla="*/ 934879 h 981075"/>
              <a:gd name="connsiteX542" fmla="*/ 951819 w 1314450"/>
              <a:gd name="connsiteY542" fmla="*/ 926306 h 981075"/>
              <a:gd name="connsiteX543" fmla="*/ 951819 w 1314450"/>
              <a:gd name="connsiteY543" fmla="*/ 926306 h 981075"/>
              <a:gd name="connsiteX544" fmla="*/ 951819 w 1314450"/>
              <a:gd name="connsiteY544" fmla="*/ 924401 h 981075"/>
              <a:gd name="connsiteX545" fmla="*/ 957534 w 1314450"/>
              <a:gd name="connsiteY545" fmla="*/ 924401 h 981075"/>
              <a:gd name="connsiteX546" fmla="*/ 957534 w 1314450"/>
              <a:gd name="connsiteY546" fmla="*/ 923449 h 981075"/>
              <a:gd name="connsiteX547" fmla="*/ 956581 w 1314450"/>
              <a:gd name="connsiteY547" fmla="*/ 919639 h 981075"/>
              <a:gd name="connsiteX548" fmla="*/ 953724 w 1314450"/>
              <a:gd name="connsiteY548" fmla="*/ 906304 h 981075"/>
              <a:gd name="connsiteX549" fmla="*/ 953724 w 1314450"/>
              <a:gd name="connsiteY549" fmla="*/ 906304 h 981075"/>
              <a:gd name="connsiteX550" fmla="*/ 955629 w 1314450"/>
              <a:gd name="connsiteY550" fmla="*/ 886301 h 981075"/>
              <a:gd name="connsiteX551" fmla="*/ 1024209 w 1314450"/>
              <a:gd name="connsiteY551" fmla="*/ 885349 h 981075"/>
              <a:gd name="connsiteX552" fmla="*/ 1024209 w 1314450"/>
              <a:gd name="connsiteY552" fmla="*/ 885349 h 981075"/>
              <a:gd name="connsiteX553" fmla="*/ 955629 w 1314450"/>
              <a:gd name="connsiteY553" fmla="*/ 886301 h 981075"/>
              <a:gd name="connsiteX554" fmla="*/ 955629 w 1314450"/>
              <a:gd name="connsiteY554" fmla="*/ 884396 h 981075"/>
              <a:gd name="connsiteX555" fmla="*/ 1024209 w 1314450"/>
              <a:gd name="connsiteY555" fmla="*/ 883444 h 981075"/>
              <a:gd name="connsiteX556" fmla="*/ 1024209 w 1314450"/>
              <a:gd name="connsiteY556" fmla="*/ 884396 h 981075"/>
              <a:gd name="connsiteX557" fmla="*/ 1024209 w 1314450"/>
              <a:gd name="connsiteY557" fmla="*/ 884396 h 981075"/>
              <a:gd name="connsiteX558" fmla="*/ 1024209 w 1314450"/>
              <a:gd name="connsiteY558" fmla="*/ 884396 h 981075"/>
              <a:gd name="connsiteX559" fmla="*/ 1024209 w 1314450"/>
              <a:gd name="connsiteY559" fmla="*/ 882491 h 981075"/>
              <a:gd name="connsiteX560" fmla="*/ 1024209 w 1314450"/>
              <a:gd name="connsiteY560" fmla="*/ 882491 h 981075"/>
              <a:gd name="connsiteX561" fmla="*/ 1024209 w 1314450"/>
              <a:gd name="connsiteY561" fmla="*/ 882491 h 981075"/>
              <a:gd name="connsiteX562" fmla="*/ 1026114 w 1314450"/>
              <a:gd name="connsiteY562" fmla="*/ 874871 h 981075"/>
              <a:gd name="connsiteX563" fmla="*/ 1028971 w 1314450"/>
              <a:gd name="connsiteY563" fmla="*/ 860584 h 981075"/>
              <a:gd name="connsiteX564" fmla="*/ 1029924 w 1314450"/>
              <a:gd name="connsiteY564" fmla="*/ 860584 h 981075"/>
              <a:gd name="connsiteX565" fmla="*/ 1029924 w 1314450"/>
              <a:gd name="connsiteY565" fmla="*/ 860584 h 981075"/>
              <a:gd name="connsiteX566" fmla="*/ 1029924 w 1314450"/>
              <a:gd name="connsiteY566" fmla="*/ 859631 h 981075"/>
              <a:gd name="connsiteX567" fmla="*/ 1029924 w 1314450"/>
              <a:gd name="connsiteY567" fmla="*/ 859631 h 981075"/>
              <a:gd name="connsiteX568" fmla="*/ 1028971 w 1314450"/>
              <a:gd name="connsiteY568" fmla="*/ 859631 h 981075"/>
              <a:gd name="connsiteX569" fmla="*/ 1028971 w 1314450"/>
              <a:gd name="connsiteY569" fmla="*/ 858679 h 981075"/>
              <a:gd name="connsiteX570" fmla="*/ 1028971 w 1314450"/>
              <a:gd name="connsiteY570" fmla="*/ 858679 h 981075"/>
              <a:gd name="connsiteX571" fmla="*/ 1028971 w 1314450"/>
              <a:gd name="connsiteY571" fmla="*/ 859631 h 981075"/>
              <a:gd name="connsiteX572" fmla="*/ 1034686 w 1314450"/>
              <a:gd name="connsiteY572" fmla="*/ 858679 h 981075"/>
              <a:gd name="connsiteX573" fmla="*/ 1034686 w 1314450"/>
              <a:gd name="connsiteY573" fmla="*/ 857726 h 981075"/>
              <a:gd name="connsiteX574" fmla="*/ 1033734 w 1314450"/>
              <a:gd name="connsiteY574" fmla="*/ 855821 h 981075"/>
              <a:gd name="connsiteX575" fmla="*/ 1030876 w 1314450"/>
              <a:gd name="connsiteY575" fmla="*/ 855821 h 981075"/>
              <a:gd name="connsiteX576" fmla="*/ 1030876 w 1314450"/>
              <a:gd name="connsiteY576" fmla="*/ 855821 h 981075"/>
              <a:gd name="connsiteX577" fmla="*/ 1033734 w 1314450"/>
              <a:gd name="connsiteY577" fmla="*/ 855821 h 981075"/>
              <a:gd name="connsiteX578" fmla="*/ 1033734 w 1314450"/>
              <a:gd name="connsiteY578" fmla="*/ 854869 h 981075"/>
              <a:gd name="connsiteX579" fmla="*/ 1033734 w 1314450"/>
              <a:gd name="connsiteY579" fmla="*/ 854869 h 981075"/>
              <a:gd name="connsiteX580" fmla="*/ 1057546 w 1314450"/>
              <a:gd name="connsiteY580" fmla="*/ 852011 h 981075"/>
              <a:gd name="connsiteX581" fmla="*/ 1032781 w 1314450"/>
              <a:gd name="connsiteY581" fmla="*/ 852011 h 981075"/>
              <a:gd name="connsiteX582" fmla="*/ 1032781 w 1314450"/>
              <a:gd name="connsiteY582" fmla="*/ 852011 h 981075"/>
              <a:gd name="connsiteX583" fmla="*/ 1058499 w 1314450"/>
              <a:gd name="connsiteY583" fmla="*/ 852011 h 981075"/>
              <a:gd name="connsiteX584" fmla="*/ 1055641 w 1314450"/>
              <a:gd name="connsiteY584" fmla="*/ 852011 h 981075"/>
              <a:gd name="connsiteX585" fmla="*/ 1054689 w 1314450"/>
              <a:gd name="connsiteY585" fmla="*/ 850106 h 981075"/>
              <a:gd name="connsiteX586" fmla="*/ 1031829 w 1314450"/>
              <a:gd name="connsiteY586" fmla="*/ 852011 h 981075"/>
              <a:gd name="connsiteX587" fmla="*/ 1031829 w 1314450"/>
              <a:gd name="connsiteY587" fmla="*/ 852011 h 981075"/>
              <a:gd name="connsiteX588" fmla="*/ 1031829 w 1314450"/>
              <a:gd name="connsiteY588" fmla="*/ 852011 h 981075"/>
              <a:gd name="connsiteX589" fmla="*/ 1054689 w 1314450"/>
              <a:gd name="connsiteY589" fmla="*/ 850106 h 981075"/>
              <a:gd name="connsiteX590" fmla="*/ 1053736 w 1314450"/>
              <a:gd name="connsiteY590" fmla="*/ 847249 h 981075"/>
              <a:gd name="connsiteX591" fmla="*/ 1052784 w 1314450"/>
              <a:gd name="connsiteY591" fmla="*/ 845344 h 981075"/>
              <a:gd name="connsiteX592" fmla="*/ 1029924 w 1314450"/>
              <a:gd name="connsiteY592" fmla="*/ 847249 h 981075"/>
              <a:gd name="connsiteX593" fmla="*/ 1029924 w 1314450"/>
              <a:gd name="connsiteY593" fmla="*/ 847249 h 981075"/>
              <a:gd name="connsiteX594" fmla="*/ 1030876 w 1314450"/>
              <a:gd name="connsiteY594" fmla="*/ 844391 h 981075"/>
              <a:gd name="connsiteX595" fmla="*/ 1039449 w 1314450"/>
              <a:gd name="connsiteY595" fmla="*/ 795814 h 981075"/>
              <a:gd name="connsiteX596" fmla="*/ 1048021 w 1314450"/>
              <a:gd name="connsiteY596" fmla="*/ 827246 h 981075"/>
              <a:gd name="connsiteX597" fmla="*/ 1053736 w 1314450"/>
              <a:gd name="connsiteY597" fmla="*/ 845344 h 981075"/>
              <a:gd name="connsiteX598" fmla="*/ 1068024 w 1314450"/>
              <a:gd name="connsiteY598" fmla="*/ 844391 h 981075"/>
              <a:gd name="connsiteX599" fmla="*/ 1064214 w 1314450"/>
              <a:gd name="connsiteY599" fmla="*/ 831056 h 981075"/>
              <a:gd name="connsiteX600" fmla="*/ 1054689 w 1314450"/>
              <a:gd name="connsiteY600" fmla="*/ 794861 h 981075"/>
              <a:gd name="connsiteX601" fmla="*/ 1046116 w 1314450"/>
              <a:gd name="connsiteY601" fmla="*/ 756761 h 981075"/>
              <a:gd name="connsiteX602" fmla="*/ 1046116 w 1314450"/>
              <a:gd name="connsiteY602" fmla="*/ 754856 h 981075"/>
              <a:gd name="connsiteX603" fmla="*/ 1048021 w 1314450"/>
              <a:gd name="connsiteY603" fmla="*/ 766286 h 981075"/>
              <a:gd name="connsiteX604" fmla="*/ 1060404 w 1314450"/>
              <a:gd name="connsiteY604" fmla="*/ 815816 h 981075"/>
              <a:gd name="connsiteX605" fmla="*/ 1067071 w 1314450"/>
              <a:gd name="connsiteY605" fmla="*/ 839629 h 981075"/>
              <a:gd name="connsiteX606" fmla="*/ 1068976 w 1314450"/>
              <a:gd name="connsiteY606" fmla="*/ 845344 h 981075"/>
              <a:gd name="connsiteX607" fmla="*/ 1091836 w 1314450"/>
              <a:gd name="connsiteY607" fmla="*/ 843439 h 981075"/>
              <a:gd name="connsiteX608" fmla="*/ 1090884 w 1314450"/>
              <a:gd name="connsiteY608" fmla="*/ 841534 h 981075"/>
              <a:gd name="connsiteX609" fmla="*/ 1093741 w 1314450"/>
              <a:gd name="connsiteY609" fmla="*/ 835819 h 981075"/>
              <a:gd name="connsiteX610" fmla="*/ 1088026 w 1314450"/>
              <a:gd name="connsiteY610" fmla="*/ 816769 h 981075"/>
              <a:gd name="connsiteX611" fmla="*/ 1089931 w 1314450"/>
              <a:gd name="connsiteY611" fmla="*/ 816769 h 981075"/>
              <a:gd name="connsiteX612" fmla="*/ 1089931 w 1314450"/>
              <a:gd name="connsiteY612" fmla="*/ 814864 h 981075"/>
              <a:gd name="connsiteX613" fmla="*/ 1091836 w 1314450"/>
              <a:gd name="connsiteY613" fmla="*/ 794861 h 981075"/>
              <a:gd name="connsiteX614" fmla="*/ 1095646 w 1314450"/>
              <a:gd name="connsiteY614" fmla="*/ 753904 h 981075"/>
              <a:gd name="connsiteX615" fmla="*/ 1099456 w 1314450"/>
              <a:gd name="connsiteY615" fmla="*/ 703421 h 981075"/>
              <a:gd name="connsiteX616" fmla="*/ 1099456 w 1314450"/>
              <a:gd name="connsiteY616" fmla="*/ 705326 h 981075"/>
              <a:gd name="connsiteX617" fmla="*/ 1098504 w 1314450"/>
              <a:gd name="connsiteY617" fmla="*/ 755809 h 981075"/>
              <a:gd name="connsiteX618" fmla="*/ 1098504 w 1314450"/>
              <a:gd name="connsiteY618" fmla="*/ 781526 h 981075"/>
              <a:gd name="connsiteX619" fmla="*/ 1098504 w 1314450"/>
              <a:gd name="connsiteY619" fmla="*/ 782479 h 981075"/>
              <a:gd name="connsiteX620" fmla="*/ 1098504 w 1314450"/>
              <a:gd name="connsiteY620" fmla="*/ 782479 h 981075"/>
              <a:gd name="connsiteX621" fmla="*/ 1111839 w 1314450"/>
              <a:gd name="connsiteY621" fmla="*/ 782479 h 981075"/>
              <a:gd name="connsiteX622" fmla="*/ 1108029 w 1314450"/>
              <a:gd name="connsiteY622" fmla="*/ 812959 h 981075"/>
              <a:gd name="connsiteX623" fmla="*/ 1108029 w 1314450"/>
              <a:gd name="connsiteY623" fmla="*/ 815816 h 981075"/>
              <a:gd name="connsiteX624" fmla="*/ 1088979 w 1314450"/>
              <a:gd name="connsiteY624" fmla="*/ 816769 h 981075"/>
              <a:gd name="connsiteX625" fmla="*/ 1088979 w 1314450"/>
              <a:gd name="connsiteY625" fmla="*/ 816769 h 981075"/>
              <a:gd name="connsiteX626" fmla="*/ 1108029 w 1314450"/>
              <a:gd name="connsiteY626" fmla="*/ 815816 h 981075"/>
              <a:gd name="connsiteX627" fmla="*/ 1108029 w 1314450"/>
              <a:gd name="connsiteY627" fmla="*/ 817721 h 981075"/>
              <a:gd name="connsiteX628" fmla="*/ 1108029 w 1314450"/>
              <a:gd name="connsiteY628" fmla="*/ 819626 h 981075"/>
              <a:gd name="connsiteX629" fmla="*/ 1108981 w 1314450"/>
              <a:gd name="connsiteY629" fmla="*/ 819626 h 981075"/>
              <a:gd name="connsiteX630" fmla="*/ 1108981 w 1314450"/>
              <a:gd name="connsiteY630" fmla="*/ 819626 h 981075"/>
              <a:gd name="connsiteX631" fmla="*/ 1108981 w 1314450"/>
              <a:gd name="connsiteY631" fmla="*/ 818674 h 981075"/>
              <a:gd name="connsiteX632" fmla="*/ 1108981 w 1314450"/>
              <a:gd name="connsiteY632" fmla="*/ 816769 h 981075"/>
              <a:gd name="connsiteX633" fmla="*/ 1108981 w 1314450"/>
              <a:gd name="connsiteY633" fmla="*/ 815816 h 981075"/>
              <a:gd name="connsiteX634" fmla="*/ 1140414 w 1314450"/>
              <a:gd name="connsiteY634" fmla="*/ 813911 h 981075"/>
              <a:gd name="connsiteX635" fmla="*/ 1141366 w 1314450"/>
              <a:gd name="connsiteY635" fmla="*/ 816769 h 981075"/>
              <a:gd name="connsiteX636" fmla="*/ 1142319 w 1314450"/>
              <a:gd name="connsiteY636" fmla="*/ 816769 h 981075"/>
              <a:gd name="connsiteX637" fmla="*/ 1142319 w 1314450"/>
              <a:gd name="connsiteY637" fmla="*/ 816769 h 981075"/>
              <a:gd name="connsiteX638" fmla="*/ 1142319 w 1314450"/>
              <a:gd name="connsiteY638" fmla="*/ 815816 h 981075"/>
              <a:gd name="connsiteX639" fmla="*/ 1142319 w 1314450"/>
              <a:gd name="connsiteY639" fmla="*/ 813911 h 981075"/>
              <a:gd name="connsiteX640" fmla="*/ 1161369 w 1314450"/>
              <a:gd name="connsiteY640" fmla="*/ 812006 h 981075"/>
              <a:gd name="connsiteX641" fmla="*/ 1142319 w 1314450"/>
              <a:gd name="connsiteY641" fmla="*/ 812959 h 981075"/>
              <a:gd name="connsiteX642" fmla="*/ 1142319 w 1314450"/>
              <a:gd name="connsiteY642" fmla="*/ 812959 h 981075"/>
              <a:gd name="connsiteX643" fmla="*/ 1139461 w 1314450"/>
              <a:gd name="connsiteY643" fmla="*/ 801529 h 981075"/>
              <a:gd name="connsiteX644" fmla="*/ 1134699 w 1314450"/>
              <a:gd name="connsiteY644" fmla="*/ 782479 h 981075"/>
              <a:gd name="connsiteX645" fmla="*/ 1148986 w 1314450"/>
              <a:gd name="connsiteY645" fmla="*/ 782479 h 981075"/>
              <a:gd name="connsiteX646" fmla="*/ 1148034 w 1314450"/>
              <a:gd name="connsiteY646" fmla="*/ 792004 h 981075"/>
              <a:gd name="connsiteX647" fmla="*/ 1148034 w 1314450"/>
              <a:gd name="connsiteY647" fmla="*/ 792956 h 981075"/>
              <a:gd name="connsiteX648" fmla="*/ 1154701 w 1314450"/>
              <a:gd name="connsiteY648" fmla="*/ 792956 h 981075"/>
              <a:gd name="connsiteX649" fmla="*/ 1154701 w 1314450"/>
              <a:gd name="connsiteY649" fmla="*/ 792004 h 981075"/>
              <a:gd name="connsiteX650" fmla="*/ 1154701 w 1314450"/>
              <a:gd name="connsiteY650" fmla="*/ 789146 h 981075"/>
              <a:gd name="connsiteX651" fmla="*/ 1154701 w 1314450"/>
              <a:gd name="connsiteY651" fmla="*/ 789146 h 981075"/>
              <a:gd name="connsiteX652" fmla="*/ 1155654 w 1314450"/>
              <a:gd name="connsiteY652" fmla="*/ 792956 h 981075"/>
              <a:gd name="connsiteX653" fmla="*/ 1154701 w 1314450"/>
              <a:gd name="connsiteY653" fmla="*/ 792956 h 981075"/>
              <a:gd name="connsiteX654" fmla="*/ 1154701 w 1314450"/>
              <a:gd name="connsiteY654" fmla="*/ 792956 h 981075"/>
              <a:gd name="connsiteX655" fmla="*/ 1155654 w 1314450"/>
              <a:gd name="connsiteY655" fmla="*/ 792956 h 981075"/>
              <a:gd name="connsiteX656" fmla="*/ 1155654 w 1314450"/>
              <a:gd name="connsiteY656" fmla="*/ 792956 h 981075"/>
              <a:gd name="connsiteX657" fmla="*/ 1155654 w 1314450"/>
              <a:gd name="connsiteY657" fmla="*/ 792956 h 981075"/>
              <a:gd name="connsiteX658" fmla="*/ 1156606 w 1314450"/>
              <a:gd name="connsiteY658" fmla="*/ 796766 h 981075"/>
              <a:gd name="connsiteX659" fmla="*/ 1158511 w 1314450"/>
              <a:gd name="connsiteY659" fmla="*/ 806291 h 981075"/>
              <a:gd name="connsiteX660" fmla="*/ 1159464 w 1314450"/>
              <a:gd name="connsiteY660" fmla="*/ 811054 h 981075"/>
              <a:gd name="connsiteX661" fmla="*/ 1159464 w 1314450"/>
              <a:gd name="connsiteY661" fmla="*/ 812006 h 981075"/>
              <a:gd name="connsiteX662" fmla="*/ 1163274 w 1314450"/>
              <a:gd name="connsiteY662" fmla="*/ 812006 h 981075"/>
              <a:gd name="connsiteX663" fmla="*/ 1163274 w 1314450"/>
              <a:gd name="connsiteY663" fmla="*/ 812006 h 981075"/>
              <a:gd name="connsiteX664" fmla="*/ 1160416 w 1314450"/>
              <a:gd name="connsiteY664" fmla="*/ 797719 h 981075"/>
              <a:gd name="connsiteX665" fmla="*/ 1159464 w 1314450"/>
              <a:gd name="connsiteY665" fmla="*/ 792956 h 981075"/>
              <a:gd name="connsiteX666" fmla="*/ 1224234 w 1314450"/>
              <a:gd name="connsiteY666" fmla="*/ 794861 h 981075"/>
              <a:gd name="connsiteX667" fmla="*/ 1224234 w 1314450"/>
              <a:gd name="connsiteY667" fmla="*/ 793909 h 981075"/>
              <a:gd name="connsiteX668" fmla="*/ 1159464 w 1314450"/>
              <a:gd name="connsiteY668" fmla="*/ 792004 h 981075"/>
              <a:gd name="connsiteX669" fmla="*/ 1156606 w 1314450"/>
              <a:gd name="connsiteY669" fmla="*/ 781526 h 981075"/>
              <a:gd name="connsiteX670" fmla="*/ 1167084 w 1314450"/>
              <a:gd name="connsiteY670" fmla="*/ 781526 h 981075"/>
              <a:gd name="connsiteX671" fmla="*/ 1156606 w 1314450"/>
              <a:gd name="connsiteY671" fmla="*/ 781526 h 981075"/>
              <a:gd name="connsiteX672" fmla="*/ 1155654 w 1314450"/>
              <a:gd name="connsiteY672" fmla="*/ 775811 h 981075"/>
              <a:gd name="connsiteX673" fmla="*/ 1160416 w 1314450"/>
              <a:gd name="connsiteY673" fmla="*/ 741521 h 981075"/>
              <a:gd name="connsiteX674" fmla="*/ 1169941 w 1314450"/>
              <a:gd name="connsiteY674" fmla="*/ 649129 h 981075"/>
              <a:gd name="connsiteX675" fmla="*/ 1174704 w 1314450"/>
              <a:gd name="connsiteY675" fmla="*/ 596741 h 981075"/>
              <a:gd name="connsiteX676" fmla="*/ 1175656 w 1314450"/>
              <a:gd name="connsiteY676" fmla="*/ 680561 h 981075"/>
              <a:gd name="connsiteX677" fmla="*/ 1175656 w 1314450"/>
              <a:gd name="connsiteY677" fmla="*/ 587216 h 981075"/>
              <a:gd name="connsiteX678" fmla="*/ 1183276 w 1314450"/>
              <a:gd name="connsiteY678" fmla="*/ 483394 h 981075"/>
              <a:gd name="connsiteX679" fmla="*/ 1183276 w 1314450"/>
              <a:gd name="connsiteY679" fmla="*/ 524351 h 981075"/>
              <a:gd name="connsiteX680" fmla="*/ 1182324 w 1314450"/>
              <a:gd name="connsiteY680" fmla="*/ 710089 h 981075"/>
              <a:gd name="connsiteX681" fmla="*/ 1182324 w 1314450"/>
              <a:gd name="connsiteY681" fmla="*/ 756761 h 981075"/>
              <a:gd name="connsiteX682" fmla="*/ 1182324 w 1314450"/>
              <a:gd name="connsiteY682" fmla="*/ 779621 h 981075"/>
              <a:gd name="connsiteX683" fmla="*/ 1182324 w 1314450"/>
              <a:gd name="connsiteY683" fmla="*/ 780574 h 981075"/>
              <a:gd name="connsiteX684" fmla="*/ 1185181 w 1314450"/>
              <a:gd name="connsiteY684" fmla="*/ 780574 h 981075"/>
              <a:gd name="connsiteX685" fmla="*/ 1185181 w 1314450"/>
              <a:gd name="connsiteY685" fmla="*/ 780574 h 981075"/>
              <a:gd name="connsiteX686" fmla="*/ 1185181 w 1314450"/>
              <a:gd name="connsiteY686" fmla="*/ 778669 h 981075"/>
              <a:gd name="connsiteX687" fmla="*/ 1185181 w 1314450"/>
              <a:gd name="connsiteY687" fmla="*/ 775811 h 981075"/>
              <a:gd name="connsiteX688" fmla="*/ 1185181 w 1314450"/>
              <a:gd name="connsiteY688" fmla="*/ 769144 h 981075"/>
              <a:gd name="connsiteX689" fmla="*/ 1185181 w 1314450"/>
              <a:gd name="connsiteY689" fmla="*/ 755809 h 981075"/>
              <a:gd name="connsiteX690" fmla="*/ 1187086 w 1314450"/>
              <a:gd name="connsiteY690" fmla="*/ 650081 h 981075"/>
              <a:gd name="connsiteX691" fmla="*/ 1188991 w 1314450"/>
              <a:gd name="connsiteY691" fmla="*/ 423386 h 981075"/>
              <a:gd name="connsiteX692" fmla="*/ 1194706 w 1314450"/>
              <a:gd name="connsiteY692" fmla="*/ 364331 h 981075"/>
              <a:gd name="connsiteX693" fmla="*/ 1200421 w 1314450"/>
              <a:gd name="connsiteY693" fmla="*/ 316706 h 981075"/>
              <a:gd name="connsiteX694" fmla="*/ 1202326 w 1314450"/>
              <a:gd name="connsiteY694" fmla="*/ 305276 h 981075"/>
              <a:gd name="connsiteX695" fmla="*/ 1203279 w 1314450"/>
              <a:gd name="connsiteY695" fmla="*/ 299561 h 981075"/>
              <a:gd name="connsiteX696" fmla="*/ 1203279 w 1314450"/>
              <a:gd name="connsiteY696" fmla="*/ 296704 h 981075"/>
              <a:gd name="connsiteX697" fmla="*/ 1203279 w 1314450"/>
              <a:gd name="connsiteY697" fmla="*/ 294799 h 981075"/>
              <a:gd name="connsiteX698" fmla="*/ 1195659 w 1314450"/>
              <a:gd name="connsiteY698" fmla="*/ 294799 h 981075"/>
              <a:gd name="connsiteX699" fmla="*/ 1194706 w 1314450"/>
              <a:gd name="connsiteY699" fmla="*/ 304324 h 981075"/>
              <a:gd name="connsiteX700" fmla="*/ 1189944 w 1314450"/>
              <a:gd name="connsiteY700" fmla="*/ 340519 h 981075"/>
              <a:gd name="connsiteX701" fmla="*/ 1192801 w 1314450"/>
              <a:gd name="connsiteY701" fmla="*/ 315754 h 981075"/>
              <a:gd name="connsiteX702" fmla="*/ 1194706 w 1314450"/>
              <a:gd name="connsiteY702" fmla="*/ 302419 h 981075"/>
              <a:gd name="connsiteX703" fmla="*/ 1195659 w 1314450"/>
              <a:gd name="connsiteY703" fmla="*/ 295751 h 981075"/>
              <a:gd name="connsiteX704" fmla="*/ 1195659 w 1314450"/>
              <a:gd name="connsiteY704" fmla="*/ 294799 h 981075"/>
              <a:gd name="connsiteX705" fmla="*/ 1195659 w 1314450"/>
              <a:gd name="connsiteY705" fmla="*/ 294799 h 981075"/>
              <a:gd name="connsiteX706" fmla="*/ 1195659 w 1314450"/>
              <a:gd name="connsiteY706" fmla="*/ 294799 h 981075"/>
              <a:gd name="connsiteX707" fmla="*/ 1194706 w 1314450"/>
              <a:gd name="connsiteY707" fmla="*/ 299561 h 981075"/>
              <a:gd name="connsiteX708" fmla="*/ 1193754 w 1314450"/>
              <a:gd name="connsiteY708" fmla="*/ 308134 h 981075"/>
              <a:gd name="connsiteX709" fmla="*/ 1191849 w 1314450"/>
              <a:gd name="connsiteY709" fmla="*/ 325279 h 981075"/>
              <a:gd name="connsiteX710" fmla="*/ 1188039 w 1314450"/>
              <a:gd name="connsiteY710" fmla="*/ 351949 h 981075"/>
              <a:gd name="connsiteX711" fmla="*/ 1187086 w 1314450"/>
              <a:gd name="connsiteY711" fmla="*/ 292894 h 981075"/>
              <a:gd name="connsiteX712" fmla="*/ 1195659 w 1314450"/>
              <a:gd name="connsiteY712" fmla="*/ 292894 h 981075"/>
              <a:gd name="connsiteX713" fmla="*/ 1195659 w 1314450"/>
              <a:gd name="connsiteY713" fmla="*/ 293846 h 981075"/>
              <a:gd name="connsiteX714" fmla="*/ 1195659 w 1314450"/>
              <a:gd name="connsiteY714" fmla="*/ 294799 h 981075"/>
              <a:gd name="connsiteX715" fmla="*/ 1195659 w 1314450"/>
              <a:gd name="connsiteY715" fmla="*/ 294799 h 981075"/>
              <a:gd name="connsiteX716" fmla="*/ 1195659 w 1314450"/>
              <a:gd name="connsiteY716" fmla="*/ 293846 h 981075"/>
              <a:gd name="connsiteX717" fmla="*/ 1195659 w 1314450"/>
              <a:gd name="connsiteY717" fmla="*/ 292894 h 981075"/>
              <a:gd name="connsiteX718" fmla="*/ 1195659 w 1314450"/>
              <a:gd name="connsiteY718" fmla="*/ 292894 h 981075"/>
              <a:gd name="connsiteX719" fmla="*/ 1195659 w 1314450"/>
              <a:gd name="connsiteY719" fmla="*/ 292894 h 981075"/>
              <a:gd name="connsiteX720" fmla="*/ 1195659 w 1314450"/>
              <a:gd name="connsiteY720" fmla="*/ 293846 h 981075"/>
              <a:gd name="connsiteX721" fmla="*/ 1195659 w 1314450"/>
              <a:gd name="connsiteY721" fmla="*/ 293846 h 981075"/>
              <a:gd name="connsiteX722" fmla="*/ 1212804 w 1314450"/>
              <a:gd name="connsiteY722" fmla="*/ 292894 h 981075"/>
              <a:gd name="connsiteX723" fmla="*/ 1212804 w 1314450"/>
              <a:gd name="connsiteY723" fmla="*/ 298609 h 981075"/>
              <a:gd name="connsiteX724" fmla="*/ 1212804 w 1314450"/>
              <a:gd name="connsiteY724" fmla="*/ 299561 h 981075"/>
              <a:gd name="connsiteX725" fmla="*/ 1208041 w 1314450"/>
              <a:gd name="connsiteY725" fmla="*/ 492919 h 981075"/>
              <a:gd name="connsiteX726" fmla="*/ 1209946 w 1314450"/>
              <a:gd name="connsiteY726" fmla="*/ 572929 h 981075"/>
              <a:gd name="connsiteX727" fmla="*/ 1212804 w 1314450"/>
              <a:gd name="connsiteY727" fmla="*/ 341471 h 981075"/>
              <a:gd name="connsiteX728" fmla="*/ 1213756 w 1314450"/>
              <a:gd name="connsiteY728" fmla="*/ 307181 h 981075"/>
              <a:gd name="connsiteX729" fmla="*/ 1216614 w 1314450"/>
              <a:gd name="connsiteY729" fmla="*/ 373856 h 981075"/>
              <a:gd name="connsiteX730" fmla="*/ 1221376 w 1314450"/>
              <a:gd name="connsiteY730" fmla="*/ 750094 h 981075"/>
              <a:gd name="connsiteX731" fmla="*/ 1222329 w 1314450"/>
              <a:gd name="connsiteY731" fmla="*/ 772954 h 981075"/>
              <a:gd name="connsiteX732" fmla="*/ 1223281 w 1314450"/>
              <a:gd name="connsiteY732" fmla="*/ 784384 h 981075"/>
              <a:gd name="connsiteX733" fmla="*/ 1223281 w 1314450"/>
              <a:gd name="connsiteY733" fmla="*/ 790099 h 981075"/>
              <a:gd name="connsiteX734" fmla="*/ 1223281 w 1314450"/>
              <a:gd name="connsiteY734" fmla="*/ 791051 h 981075"/>
              <a:gd name="connsiteX735" fmla="*/ 1226139 w 1314450"/>
              <a:gd name="connsiteY735" fmla="*/ 791051 h 981075"/>
              <a:gd name="connsiteX736" fmla="*/ 1226139 w 1314450"/>
              <a:gd name="connsiteY736" fmla="*/ 794861 h 981075"/>
              <a:gd name="connsiteX737" fmla="*/ 1226139 w 1314450"/>
              <a:gd name="connsiteY737" fmla="*/ 791051 h 981075"/>
              <a:gd name="connsiteX738" fmla="*/ 1228996 w 1314450"/>
              <a:gd name="connsiteY738" fmla="*/ 794861 h 981075"/>
              <a:gd name="connsiteX739" fmla="*/ 1278526 w 1314450"/>
              <a:gd name="connsiteY739" fmla="*/ 292894 h 981075"/>
              <a:gd name="connsiteX740" fmla="*/ 1278526 w 1314450"/>
              <a:gd name="connsiteY740" fmla="*/ 292894 h 981075"/>
              <a:gd name="connsiteX741" fmla="*/ 1279479 w 1314450"/>
              <a:gd name="connsiteY741" fmla="*/ 296704 h 981075"/>
              <a:gd name="connsiteX742" fmla="*/ 1284241 w 1314450"/>
              <a:gd name="connsiteY742" fmla="*/ 323374 h 981075"/>
              <a:gd name="connsiteX743" fmla="*/ 1289004 w 1314450"/>
              <a:gd name="connsiteY743" fmla="*/ 357664 h 981075"/>
              <a:gd name="connsiteX744" fmla="*/ 1283289 w 1314450"/>
              <a:gd name="connsiteY744" fmla="*/ 319564 h 981075"/>
              <a:gd name="connsiteX745" fmla="*/ 1279479 w 1314450"/>
              <a:gd name="connsiteY745" fmla="*/ 300514 h 981075"/>
              <a:gd name="connsiteX746" fmla="*/ 1278526 w 1314450"/>
              <a:gd name="connsiteY746" fmla="*/ 295751 h 981075"/>
              <a:gd name="connsiteX747" fmla="*/ 1278526 w 1314450"/>
              <a:gd name="connsiteY747" fmla="*/ 292894 h 981075"/>
              <a:gd name="connsiteX748" fmla="*/ 1278526 w 1314450"/>
              <a:gd name="connsiteY748" fmla="*/ 292894 h 981075"/>
              <a:gd name="connsiteX749" fmla="*/ 1278526 w 1314450"/>
              <a:gd name="connsiteY749" fmla="*/ 292894 h 981075"/>
              <a:gd name="connsiteX750" fmla="*/ 1278526 w 1314450"/>
              <a:gd name="connsiteY750" fmla="*/ 292894 h 981075"/>
              <a:gd name="connsiteX751" fmla="*/ 71709 w 1314450"/>
              <a:gd name="connsiteY751" fmla="*/ 860584 h 981075"/>
              <a:gd name="connsiteX752" fmla="*/ 65994 w 1314450"/>
              <a:gd name="connsiteY752" fmla="*/ 812959 h 981075"/>
              <a:gd name="connsiteX753" fmla="*/ 63136 w 1314450"/>
              <a:gd name="connsiteY753" fmla="*/ 785336 h 981075"/>
              <a:gd name="connsiteX754" fmla="*/ 67899 w 1314450"/>
              <a:gd name="connsiteY754" fmla="*/ 739616 h 981075"/>
              <a:gd name="connsiteX755" fmla="*/ 76471 w 1314450"/>
              <a:gd name="connsiteY755" fmla="*/ 571976 h 981075"/>
              <a:gd name="connsiteX756" fmla="*/ 85044 w 1314450"/>
              <a:gd name="connsiteY756" fmla="*/ 774859 h 981075"/>
              <a:gd name="connsiteX757" fmla="*/ 71709 w 1314450"/>
              <a:gd name="connsiteY757" fmla="*/ 860584 h 981075"/>
              <a:gd name="connsiteX758" fmla="*/ 103141 w 1314450"/>
              <a:gd name="connsiteY758" fmla="*/ 849154 h 981075"/>
              <a:gd name="connsiteX759" fmla="*/ 97426 w 1314450"/>
              <a:gd name="connsiteY759" fmla="*/ 875824 h 981075"/>
              <a:gd name="connsiteX760" fmla="*/ 92664 w 1314450"/>
              <a:gd name="connsiteY760" fmla="*/ 844391 h 981075"/>
              <a:gd name="connsiteX761" fmla="*/ 105046 w 1314450"/>
              <a:gd name="connsiteY761" fmla="*/ 756761 h 981075"/>
              <a:gd name="connsiteX762" fmla="*/ 106951 w 1314450"/>
              <a:gd name="connsiteY762" fmla="*/ 734854 h 981075"/>
              <a:gd name="connsiteX763" fmla="*/ 111714 w 1314450"/>
              <a:gd name="connsiteY763" fmla="*/ 787241 h 981075"/>
              <a:gd name="connsiteX764" fmla="*/ 103141 w 1314450"/>
              <a:gd name="connsiteY764" fmla="*/ 849154 h 981075"/>
              <a:gd name="connsiteX765" fmla="*/ 138384 w 1314450"/>
              <a:gd name="connsiteY765" fmla="*/ 312896 h 981075"/>
              <a:gd name="connsiteX766" fmla="*/ 138384 w 1314450"/>
              <a:gd name="connsiteY766" fmla="*/ 312896 h 981075"/>
              <a:gd name="connsiteX767" fmla="*/ 137431 w 1314450"/>
              <a:gd name="connsiteY767" fmla="*/ 309086 h 981075"/>
              <a:gd name="connsiteX768" fmla="*/ 137431 w 1314450"/>
              <a:gd name="connsiteY768" fmla="*/ 307181 h 981075"/>
              <a:gd name="connsiteX769" fmla="*/ 137431 w 1314450"/>
              <a:gd name="connsiteY769" fmla="*/ 307181 h 981075"/>
              <a:gd name="connsiteX770" fmla="*/ 134574 w 1314450"/>
              <a:gd name="connsiteY770" fmla="*/ 307181 h 981075"/>
              <a:gd name="connsiteX771" fmla="*/ 134574 w 1314450"/>
              <a:gd name="connsiteY771" fmla="*/ 307181 h 981075"/>
              <a:gd name="connsiteX772" fmla="*/ 134574 w 1314450"/>
              <a:gd name="connsiteY772" fmla="*/ 307181 h 981075"/>
              <a:gd name="connsiteX773" fmla="*/ 134574 w 1314450"/>
              <a:gd name="connsiteY773" fmla="*/ 307181 h 981075"/>
              <a:gd name="connsiteX774" fmla="*/ 134574 w 1314450"/>
              <a:gd name="connsiteY774" fmla="*/ 308134 h 981075"/>
              <a:gd name="connsiteX775" fmla="*/ 134574 w 1314450"/>
              <a:gd name="connsiteY775" fmla="*/ 310039 h 981075"/>
              <a:gd name="connsiteX776" fmla="*/ 134574 w 1314450"/>
              <a:gd name="connsiteY776" fmla="*/ 311944 h 981075"/>
              <a:gd name="connsiteX777" fmla="*/ 134574 w 1314450"/>
              <a:gd name="connsiteY777" fmla="*/ 311944 h 981075"/>
              <a:gd name="connsiteX778" fmla="*/ 134574 w 1314450"/>
              <a:gd name="connsiteY778" fmla="*/ 312896 h 981075"/>
              <a:gd name="connsiteX779" fmla="*/ 134574 w 1314450"/>
              <a:gd name="connsiteY779" fmla="*/ 313849 h 981075"/>
              <a:gd name="connsiteX780" fmla="*/ 134574 w 1314450"/>
              <a:gd name="connsiteY780" fmla="*/ 313849 h 981075"/>
              <a:gd name="connsiteX781" fmla="*/ 134574 w 1314450"/>
              <a:gd name="connsiteY781" fmla="*/ 313849 h 981075"/>
              <a:gd name="connsiteX782" fmla="*/ 134574 w 1314450"/>
              <a:gd name="connsiteY782" fmla="*/ 317659 h 981075"/>
              <a:gd name="connsiteX783" fmla="*/ 133621 w 1314450"/>
              <a:gd name="connsiteY783" fmla="*/ 325279 h 981075"/>
              <a:gd name="connsiteX784" fmla="*/ 130764 w 1314450"/>
              <a:gd name="connsiteY784" fmla="*/ 353854 h 981075"/>
              <a:gd name="connsiteX785" fmla="*/ 127906 w 1314450"/>
              <a:gd name="connsiteY785" fmla="*/ 325279 h 981075"/>
              <a:gd name="connsiteX786" fmla="*/ 126954 w 1314450"/>
              <a:gd name="connsiteY786" fmla="*/ 316706 h 981075"/>
              <a:gd name="connsiteX787" fmla="*/ 126954 w 1314450"/>
              <a:gd name="connsiteY787" fmla="*/ 313849 h 981075"/>
              <a:gd name="connsiteX788" fmla="*/ 126001 w 1314450"/>
              <a:gd name="connsiteY788" fmla="*/ 313849 h 981075"/>
              <a:gd name="connsiteX789" fmla="*/ 126001 w 1314450"/>
              <a:gd name="connsiteY789" fmla="*/ 311944 h 981075"/>
              <a:gd name="connsiteX790" fmla="*/ 126954 w 1314450"/>
              <a:gd name="connsiteY790" fmla="*/ 311944 h 981075"/>
              <a:gd name="connsiteX791" fmla="*/ 126954 w 1314450"/>
              <a:gd name="connsiteY791" fmla="*/ 311944 h 981075"/>
              <a:gd name="connsiteX792" fmla="*/ 126954 w 1314450"/>
              <a:gd name="connsiteY792" fmla="*/ 310991 h 981075"/>
              <a:gd name="connsiteX793" fmla="*/ 126001 w 1314450"/>
              <a:gd name="connsiteY793" fmla="*/ 310991 h 981075"/>
              <a:gd name="connsiteX794" fmla="*/ 126001 w 1314450"/>
              <a:gd name="connsiteY794" fmla="*/ 309086 h 981075"/>
              <a:gd name="connsiteX795" fmla="*/ 108856 w 1314450"/>
              <a:gd name="connsiteY795" fmla="*/ 309086 h 981075"/>
              <a:gd name="connsiteX796" fmla="*/ 108856 w 1314450"/>
              <a:gd name="connsiteY796" fmla="*/ 310039 h 981075"/>
              <a:gd name="connsiteX797" fmla="*/ 108856 w 1314450"/>
              <a:gd name="connsiteY797" fmla="*/ 310991 h 981075"/>
              <a:gd name="connsiteX798" fmla="*/ 108856 w 1314450"/>
              <a:gd name="connsiteY798" fmla="*/ 311944 h 981075"/>
              <a:gd name="connsiteX799" fmla="*/ 107904 w 1314450"/>
              <a:gd name="connsiteY799" fmla="*/ 311944 h 981075"/>
              <a:gd name="connsiteX800" fmla="*/ 107904 w 1314450"/>
              <a:gd name="connsiteY800" fmla="*/ 312896 h 981075"/>
              <a:gd name="connsiteX801" fmla="*/ 108856 w 1314450"/>
              <a:gd name="connsiteY801" fmla="*/ 312896 h 981075"/>
              <a:gd name="connsiteX802" fmla="*/ 108856 w 1314450"/>
              <a:gd name="connsiteY802" fmla="*/ 314801 h 981075"/>
              <a:gd name="connsiteX803" fmla="*/ 107904 w 1314450"/>
              <a:gd name="connsiteY803" fmla="*/ 314801 h 981075"/>
              <a:gd name="connsiteX804" fmla="*/ 107904 w 1314450"/>
              <a:gd name="connsiteY804" fmla="*/ 315754 h 981075"/>
              <a:gd name="connsiteX805" fmla="*/ 107904 w 1314450"/>
              <a:gd name="connsiteY805" fmla="*/ 317659 h 981075"/>
              <a:gd name="connsiteX806" fmla="*/ 106951 w 1314450"/>
              <a:gd name="connsiteY806" fmla="*/ 325279 h 981075"/>
              <a:gd name="connsiteX807" fmla="*/ 104094 w 1314450"/>
              <a:gd name="connsiteY807" fmla="*/ 352901 h 981075"/>
              <a:gd name="connsiteX808" fmla="*/ 101236 w 1314450"/>
              <a:gd name="connsiteY808" fmla="*/ 330041 h 981075"/>
              <a:gd name="connsiteX809" fmla="*/ 99331 w 1314450"/>
              <a:gd name="connsiteY809" fmla="*/ 314801 h 981075"/>
              <a:gd name="connsiteX810" fmla="*/ 99331 w 1314450"/>
              <a:gd name="connsiteY810" fmla="*/ 314801 h 981075"/>
              <a:gd name="connsiteX811" fmla="*/ 98379 w 1314450"/>
              <a:gd name="connsiteY811" fmla="*/ 314801 h 981075"/>
              <a:gd name="connsiteX812" fmla="*/ 98379 w 1314450"/>
              <a:gd name="connsiteY812" fmla="*/ 312896 h 981075"/>
              <a:gd name="connsiteX813" fmla="*/ 95521 w 1314450"/>
              <a:gd name="connsiteY813" fmla="*/ 312896 h 981075"/>
              <a:gd name="connsiteX814" fmla="*/ 95521 w 1314450"/>
              <a:gd name="connsiteY814" fmla="*/ 314801 h 981075"/>
              <a:gd name="connsiteX815" fmla="*/ 90759 w 1314450"/>
              <a:gd name="connsiteY815" fmla="*/ 314801 h 981075"/>
              <a:gd name="connsiteX816" fmla="*/ 90759 w 1314450"/>
              <a:gd name="connsiteY816" fmla="*/ 312896 h 981075"/>
              <a:gd name="connsiteX817" fmla="*/ 91711 w 1314450"/>
              <a:gd name="connsiteY817" fmla="*/ 308134 h 981075"/>
              <a:gd name="connsiteX818" fmla="*/ 140289 w 1314450"/>
              <a:gd name="connsiteY818" fmla="*/ 308134 h 981075"/>
              <a:gd name="connsiteX819" fmla="*/ 140289 w 1314450"/>
              <a:gd name="connsiteY819" fmla="*/ 308134 h 981075"/>
              <a:gd name="connsiteX820" fmla="*/ 140289 w 1314450"/>
              <a:gd name="connsiteY820" fmla="*/ 309086 h 981075"/>
              <a:gd name="connsiteX821" fmla="*/ 140289 w 1314450"/>
              <a:gd name="connsiteY821" fmla="*/ 310039 h 981075"/>
              <a:gd name="connsiteX822" fmla="*/ 140289 w 1314450"/>
              <a:gd name="connsiteY822" fmla="*/ 312896 h 981075"/>
              <a:gd name="connsiteX823" fmla="*/ 140289 w 1314450"/>
              <a:gd name="connsiteY823" fmla="*/ 314801 h 981075"/>
              <a:gd name="connsiteX824" fmla="*/ 138384 w 1314450"/>
              <a:gd name="connsiteY824" fmla="*/ 312896 h 981075"/>
              <a:gd name="connsiteX825" fmla="*/ 144099 w 1314450"/>
              <a:gd name="connsiteY825" fmla="*/ 341471 h 981075"/>
              <a:gd name="connsiteX826" fmla="*/ 144099 w 1314450"/>
              <a:gd name="connsiteY826" fmla="*/ 339566 h 981075"/>
              <a:gd name="connsiteX827" fmla="*/ 144099 w 1314450"/>
              <a:gd name="connsiteY827" fmla="*/ 338614 h 981075"/>
              <a:gd name="connsiteX828" fmla="*/ 144099 w 1314450"/>
              <a:gd name="connsiteY828" fmla="*/ 343376 h 981075"/>
              <a:gd name="connsiteX829" fmla="*/ 144099 w 1314450"/>
              <a:gd name="connsiteY829" fmla="*/ 341471 h 981075"/>
              <a:gd name="connsiteX830" fmla="*/ 201249 w 1314450"/>
              <a:gd name="connsiteY830" fmla="*/ 929164 h 981075"/>
              <a:gd name="connsiteX831" fmla="*/ 201249 w 1314450"/>
              <a:gd name="connsiteY831" fmla="*/ 929164 h 981075"/>
              <a:gd name="connsiteX832" fmla="*/ 403179 w 1314450"/>
              <a:gd name="connsiteY832" fmla="*/ 946309 h 981075"/>
              <a:gd name="connsiteX833" fmla="*/ 404131 w 1314450"/>
              <a:gd name="connsiteY833" fmla="*/ 943451 h 981075"/>
              <a:gd name="connsiteX834" fmla="*/ 404131 w 1314450"/>
              <a:gd name="connsiteY834" fmla="*/ 942499 h 981075"/>
              <a:gd name="connsiteX835" fmla="*/ 404131 w 1314450"/>
              <a:gd name="connsiteY835" fmla="*/ 942499 h 981075"/>
              <a:gd name="connsiteX836" fmla="*/ 403179 w 1314450"/>
              <a:gd name="connsiteY836" fmla="*/ 946309 h 981075"/>
              <a:gd name="connsiteX837" fmla="*/ 403179 w 1314450"/>
              <a:gd name="connsiteY837" fmla="*/ 946309 h 981075"/>
              <a:gd name="connsiteX838" fmla="*/ 403179 w 1314450"/>
              <a:gd name="connsiteY838" fmla="*/ 946309 h 981075"/>
              <a:gd name="connsiteX839" fmla="*/ 400321 w 1314450"/>
              <a:gd name="connsiteY839" fmla="*/ 946309 h 981075"/>
              <a:gd name="connsiteX840" fmla="*/ 400321 w 1314450"/>
              <a:gd name="connsiteY840" fmla="*/ 946309 h 981075"/>
              <a:gd name="connsiteX841" fmla="*/ 400321 w 1314450"/>
              <a:gd name="connsiteY841" fmla="*/ 946309 h 981075"/>
              <a:gd name="connsiteX842" fmla="*/ 400321 w 1314450"/>
              <a:gd name="connsiteY842" fmla="*/ 946309 h 981075"/>
              <a:gd name="connsiteX843" fmla="*/ 401274 w 1314450"/>
              <a:gd name="connsiteY843" fmla="*/ 942499 h 981075"/>
              <a:gd name="connsiteX844" fmla="*/ 401274 w 1314450"/>
              <a:gd name="connsiteY844" fmla="*/ 942499 h 981075"/>
              <a:gd name="connsiteX845" fmla="*/ 401274 w 1314450"/>
              <a:gd name="connsiteY845" fmla="*/ 943451 h 981075"/>
              <a:gd name="connsiteX846" fmla="*/ 401274 w 1314450"/>
              <a:gd name="connsiteY846" fmla="*/ 945356 h 981075"/>
              <a:gd name="connsiteX847" fmla="*/ 400321 w 1314450"/>
              <a:gd name="connsiteY847" fmla="*/ 946309 h 981075"/>
              <a:gd name="connsiteX848" fmla="*/ 400321 w 1314450"/>
              <a:gd name="connsiteY848" fmla="*/ 946309 h 981075"/>
              <a:gd name="connsiteX849" fmla="*/ 400321 w 1314450"/>
              <a:gd name="connsiteY849" fmla="*/ 946309 h 981075"/>
              <a:gd name="connsiteX850" fmla="*/ 400321 w 1314450"/>
              <a:gd name="connsiteY850" fmla="*/ 946309 h 981075"/>
              <a:gd name="connsiteX851" fmla="*/ 400321 w 1314450"/>
              <a:gd name="connsiteY851" fmla="*/ 946309 h 981075"/>
              <a:gd name="connsiteX852" fmla="*/ 398416 w 1314450"/>
              <a:gd name="connsiteY852" fmla="*/ 946309 h 981075"/>
              <a:gd name="connsiteX853" fmla="*/ 400321 w 1314450"/>
              <a:gd name="connsiteY853" fmla="*/ 946309 h 981075"/>
              <a:gd name="connsiteX854" fmla="*/ 403179 w 1314450"/>
              <a:gd name="connsiteY854" fmla="*/ 947261 h 981075"/>
              <a:gd name="connsiteX855" fmla="*/ 403179 w 1314450"/>
              <a:gd name="connsiteY855" fmla="*/ 947261 h 981075"/>
              <a:gd name="connsiteX856" fmla="*/ 403179 w 1314450"/>
              <a:gd name="connsiteY856" fmla="*/ 947261 h 981075"/>
              <a:gd name="connsiteX857" fmla="*/ 420324 w 1314450"/>
              <a:gd name="connsiteY857" fmla="*/ 947261 h 981075"/>
              <a:gd name="connsiteX858" fmla="*/ 403179 w 1314450"/>
              <a:gd name="connsiteY858" fmla="*/ 947261 h 981075"/>
              <a:gd name="connsiteX859" fmla="*/ 423181 w 1314450"/>
              <a:gd name="connsiteY859" fmla="*/ 947261 h 981075"/>
              <a:gd name="connsiteX860" fmla="*/ 423181 w 1314450"/>
              <a:gd name="connsiteY860" fmla="*/ 947261 h 981075"/>
              <a:gd name="connsiteX861" fmla="*/ 423181 w 1314450"/>
              <a:gd name="connsiteY861" fmla="*/ 947261 h 981075"/>
              <a:gd name="connsiteX862" fmla="*/ 423181 w 1314450"/>
              <a:gd name="connsiteY862" fmla="*/ 947261 h 981075"/>
              <a:gd name="connsiteX863" fmla="*/ 423181 w 1314450"/>
              <a:gd name="connsiteY863" fmla="*/ 947261 h 981075"/>
              <a:gd name="connsiteX864" fmla="*/ 422229 w 1314450"/>
              <a:gd name="connsiteY864" fmla="*/ 942499 h 981075"/>
              <a:gd name="connsiteX865" fmla="*/ 423181 w 1314450"/>
              <a:gd name="connsiteY865" fmla="*/ 945356 h 981075"/>
              <a:gd name="connsiteX866" fmla="*/ 423181 w 1314450"/>
              <a:gd name="connsiteY866" fmla="*/ 946309 h 981075"/>
              <a:gd name="connsiteX867" fmla="*/ 423181 w 1314450"/>
              <a:gd name="connsiteY867" fmla="*/ 946309 h 981075"/>
              <a:gd name="connsiteX868" fmla="*/ 423181 w 1314450"/>
              <a:gd name="connsiteY868" fmla="*/ 946309 h 981075"/>
              <a:gd name="connsiteX869" fmla="*/ 422229 w 1314450"/>
              <a:gd name="connsiteY869" fmla="*/ 944404 h 981075"/>
              <a:gd name="connsiteX870" fmla="*/ 422229 w 1314450"/>
              <a:gd name="connsiteY870" fmla="*/ 942499 h 981075"/>
              <a:gd name="connsiteX871" fmla="*/ 422229 w 1314450"/>
              <a:gd name="connsiteY871" fmla="*/ 947261 h 981075"/>
              <a:gd name="connsiteX872" fmla="*/ 423181 w 1314450"/>
              <a:gd name="connsiteY872" fmla="*/ 947261 h 981075"/>
              <a:gd name="connsiteX873" fmla="*/ 422229 w 1314450"/>
              <a:gd name="connsiteY873" fmla="*/ 947261 h 981075"/>
              <a:gd name="connsiteX874" fmla="*/ 425086 w 1314450"/>
              <a:gd name="connsiteY874" fmla="*/ 947261 h 981075"/>
              <a:gd name="connsiteX875" fmla="*/ 425086 w 1314450"/>
              <a:gd name="connsiteY875" fmla="*/ 947261 h 981075"/>
              <a:gd name="connsiteX876" fmla="*/ 425086 w 1314450"/>
              <a:gd name="connsiteY876" fmla="*/ 947261 h 981075"/>
              <a:gd name="connsiteX877" fmla="*/ 425086 w 1314450"/>
              <a:gd name="connsiteY877" fmla="*/ 947261 h 981075"/>
              <a:gd name="connsiteX878" fmla="*/ 424134 w 1314450"/>
              <a:gd name="connsiteY878" fmla="*/ 943451 h 981075"/>
              <a:gd name="connsiteX879" fmla="*/ 424134 w 1314450"/>
              <a:gd name="connsiteY879" fmla="*/ 943451 h 981075"/>
              <a:gd name="connsiteX880" fmla="*/ 424134 w 1314450"/>
              <a:gd name="connsiteY880" fmla="*/ 943451 h 981075"/>
              <a:gd name="connsiteX881" fmla="*/ 425086 w 1314450"/>
              <a:gd name="connsiteY881" fmla="*/ 945356 h 981075"/>
              <a:gd name="connsiteX882" fmla="*/ 425086 w 1314450"/>
              <a:gd name="connsiteY882" fmla="*/ 947261 h 981075"/>
              <a:gd name="connsiteX883" fmla="*/ 425086 w 1314450"/>
              <a:gd name="connsiteY883" fmla="*/ 947261 h 981075"/>
              <a:gd name="connsiteX884" fmla="*/ 425086 w 1314450"/>
              <a:gd name="connsiteY884" fmla="*/ 947261 h 981075"/>
              <a:gd name="connsiteX885" fmla="*/ 451756 w 1314450"/>
              <a:gd name="connsiteY885" fmla="*/ 218599 h 981075"/>
              <a:gd name="connsiteX886" fmla="*/ 451756 w 1314450"/>
              <a:gd name="connsiteY886" fmla="*/ 218599 h 981075"/>
              <a:gd name="connsiteX887" fmla="*/ 451756 w 1314450"/>
              <a:gd name="connsiteY887" fmla="*/ 219551 h 981075"/>
              <a:gd name="connsiteX888" fmla="*/ 452709 w 1314450"/>
              <a:gd name="connsiteY888" fmla="*/ 223361 h 981075"/>
              <a:gd name="connsiteX889" fmla="*/ 452709 w 1314450"/>
              <a:gd name="connsiteY889" fmla="*/ 225266 h 981075"/>
              <a:gd name="connsiteX890" fmla="*/ 446994 w 1314450"/>
              <a:gd name="connsiteY890" fmla="*/ 225266 h 981075"/>
              <a:gd name="connsiteX891" fmla="*/ 446041 w 1314450"/>
              <a:gd name="connsiteY891" fmla="*/ 220504 h 981075"/>
              <a:gd name="connsiteX892" fmla="*/ 446041 w 1314450"/>
              <a:gd name="connsiteY892" fmla="*/ 219551 h 981075"/>
              <a:gd name="connsiteX893" fmla="*/ 426991 w 1314450"/>
              <a:gd name="connsiteY893" fmla="*/ 220504 h 981075"/>
              <a:gd name="connsiteX894" fmla="*/ 426991 w 1314450"/>
              <a:gd name="connsiteY894" fmla="*/ 221456 h 981075"/>
              <a:gd name="connsiteX895" fmla="*/ 426991 w 1314450"/>
              <a:gd name="connsiteY895" fmla="*/ 224314 h 981075"/>
              <a:gd name="connsiteX896" fmla="*/ 426991 w 1314450"/>
              <a:gd name="connsiteY896" fmla="*/ 227171 h 981075"/>
              <a:gd name="connsiteX897" fmla="*/ 421276 w 1314450"/>
              <a:gd name="connsiteY897" fmla="*/ 227171 h 981075"/>
              <a:gd name="connsiteX898" fmla="*/ 421276 w 1314450"/>
              <a:gd name="connsiteY898" fmla="*/ 222409 h 981075"/>
              <a:gd name="connsiteX899" fmla="*/ 421276 w 1314450"/>
              <a:gd name="connsiteY899" fmla="*/ 220504 h 981075"/>
              <a:gd name="connsiteX900" fmla="*/ 421276 w 1314450"/>
              <a:gd name="connsiteY900" fmla="*/ 219551 h 981075"/>
              <a:gd name="connsiteX901" fmla="*/ 421276 w 1314450"/>
              <a:gd name="connsiteY901" fmla="*/ 219551 h 981075"/>
              <a:gd name="connsiteX902" fmla="*/ 451756 w 1314450"/>
              <a:gd name="connsiteY902" fmla="*/ 218599 h 981075"/>
              <a:gd name="connsiteX903" fmla="*/ 540339 w 1314450"/>
              <a:gd name="connsiteY903" fmla="*/ 377666 h 981075"/>
              <a:gd name="connsiteX904" fmla="*/ 535576 w 1314450"/>
              <a:gd name="connsiteY904" fmla="*/ 377666 h 981075"/>
              <a:gd name="connsiteX905" fmla="*/ 535576 w 1314450"/>
              <a:gd name="connsiteY905" fmla="*/ 377666 h 981075"/>
              <a:gd name="connsiteX906" fmla="*/ 540339 w 1314450"/>
              <a:gd name="connsiteY906" fmla="*/ 377666 h 981075"/>
              <a:gd name="connsiteX907" fmla="*/ 540339 w 1314450"/>
              <a:gd name="connsiteY907" fmla="*/ 377666 h 981075"/>
              <a:gd name="connsiteX908" fmla="*/ 557484 w 1314450"/>
              <a:gd name="connsiteY908" fmla="*/ 372904 h 981075"/>
              <a:gd name="connsiteX909" fmla="*/ 557484 w 1314450"/>
              <a:gd name="connsiteY909" fmla="*/ 372904 h 981075"/>
              <a:gd name="connsiteX910" fmla="*/ 540339 w 1314450"/>
              <a:gd name="connsiteY910" fmla="*/ 372904 h 981075"/>
              <a:gd name="connsiteX911" fmla="*/ 540339 w 1314450"/>
              <a:gd name="connsiteY911" fmla="*/ 373856 h 981075"/>
              <a:gd name="connsiteX912" fmla="*/ 540339 w 1314450"/>
              <a:gd name="connsiteY912" fmla="*/ 376714 h 981075"/>
              <a:gd name="connsiteX913" fmla="*/ 535576 w 1314450"/>
              <a:gd name="connsiteY913" fmla="*/ 376714 h 981075"/>
              <a:gd name="connsiteX914" fmla="*/ 535576 w 1314450"/>
              <a:gd name="connsiteY914" fmla="*/ 375761 h 981075"/>
              <a:gd name="connsiteX915" fmla="*/ 535576 w 1314450"/>
              <a:gd name="connsiteY915" fmla="*/ 372904 h 981075"/>
              <a:gd name="connsiteX916" fmla="*/ 562246 w 1314450"/>
              <a:gd name="connsiteY916" fmla="*/ 370999 h 981075"/>
              <a:gd name="connsiteX917" fmla="*/ 562246 w 1314450"/>
              <a:gd name="connsiteY917" fmla="*/ 370999 h 981075"/>
              <a:gd name="connsiteX918" fmla="*/ 562246 w 1314450"/>
              <a:gd name="connsiteY918" fmla="*/ 371951 h 981075"/>
              <a:gd name="connsiteX919" fmla="*/ 562246 w 1314450"/>
              <a:gd name="connsiteY919" fmla="*/ 373856 h 981075"/>
              <a:gd name="connsiteX920" fmla="*/ 562246 w 1314450"/>
              <a:gd name="connsiteY920" fmla="*/ 375761 h 981075"/>
              <a:gd name="connsiteX921" fmla="*/ 557484 w 1314450"/>
              <a:gd name="connsiteY921" fmla="*/ 375761 h 981075"/>
              <a:gd name="connsiteX922" fmla="*/ 557484 w 1314450"/>
              <a:gd name="connsiteY922" fmla="*/ 374809 h 981075"/>
              <a:gd name="connsiteX923" fmla="*/ 557484 w 1314450"/>
              <a:gd name="connsiteY923" fmla="*/ 372904 h 981075"/>
              <a:gd name="connsiteX924" fmla="*/ 558436 w 1314450"/>
              <a:gd name="connsiteY924" fmla="*/ 376714 h 981075"/>
              <a:gd name="connsiteX925" fmla="*/ 558436 w 1314450"/>
              <a:gd name="connsiteY925" fmla="*/ 376714 h 981075"/>
              <a:gd name="connsiteX926" fmla="*/ 563199 w 1314450"/>
              <a:gd name="connsiteY926" fmla="*/ 376714 h 981075"/>
              <a:gd name="connsiteX927" fmla="*/ 563199 w 1314450"/>
              <a:gd name="connsiteY927" fmla="*/ 376714 h 981075"/>
              <a:gd name="connsiteX928" fmla="*/ 558436 w 1314450"/>
              <a:gd name="connsiteY928" fmla="*/ 376714 h 981075"/>
              <a:gd name="connsiteX929" fmla="*/ 567009 w 1314450"/>
              <a:gd name="connsiteY929" fmla="*/ 920591 h 981075"/>
              <a:gd name="connsiteX930" fmla="*/ 567009 w 1314450"/>
              <a:gd name="connsiteY930" fmla="*/ 920591 h 981075"/>
              <a:gd name="connsiteX931" fmla="*/ 567961 w 1314450"/>
              <a:gd name="connsiteY931" fmla="*/ 919639 h 981075"/>
              <a:gd name="connsiteX932" fmla="*/ 567009 w 1314450"/>
              <a:gd name="connsiteY932" fmla="*/ 920591 h 981075"/>
              <a:gd name="connsiteX933" fmla="*/ 567009 w 1314450"/>
              <a:gd name="connsiteY933" fmla="*/ 919639 h 981075"/>
              <a:gd name="connsiteX934" fmla="*/ 567009 w 1314450"/>
              <a:gd name="connsiteY934" fmla="*/ 918686 h 981075"/>
              <a:gd name="connsiteX935" fmla="*/ 567009 w 1314450"/>
              <a:gd name="connsiteY935" fmla="*/ 919639 h 981075"/>
              <a:gd name="connsiteX936" fmla="*/ 566056 w 1314450"/>
              <a:gd name="connsiteY936" fmla="*/ 919639 h 981075"/>
              <a:gd name="connsiteX937" fmla="*/ 567009 w 1314450"/>
              <a:gd name="connsiteY937" fmla="*/ 919639 h 981075"/>
              <a:gd name="connsiteX938" fmla="*/ 567009 w 1314450"/>
              <a:gd name="connsiteY938" fmla="*/ 919639 h 981075"/>
              <a:gd name="connsiteX939" fmla="*/ 567009 w 1314450"/>
              <a:gd name="connsiteY939" fmla="*/ 919639 h 981075"/>
              <a:gd name="connsiteX940" fmla="*/ 567009 w 1314450"/>
              <a:gd name="connsiteY940" fmla="*/ 920591 h 981075"/>
              <a:gd name="connsiteX941" fmla="*/ 567009 w 1314450"/>
              <a:gd name="connsiteY941" fmla="*/ 920591 h 981075"/>
              <a:gd name="connsiteX942" fmla="*/ 600346 w 1314450"/>
              <a:gd name="connsiteY942" fmla="*/ 375761 h 981075"/>
              <a:gd name="connsiteX943" fmla="*/ 600346 w 1314450"/>
              <a:gd name="connsiteY943" fmla="*/ 375761 h 981075"/>
              <a:gd name="connsiteX944" fmla="*/ 600346 w 1314450"/>
              <a:gd name="connsiteY944" fmla="*/ 373856 h 981075"/>
              <a:gd name="connsiteX945" fmla="*/ 600346 w 1314450"/>
              <a:gd name="connsiteY945" fmla="*/ 373856 h 981075"/>
              <a:gd name="connsiteX946" fmla="*/ 598441 w 1314450"/>
              <a:gd name="connsiteY946" fmla="*/ 373856 h 981075"/>
              <a:gd name="connsiteX947" fmla="*/ 598441 w 1314450"/>
              <a:gd name="connsiteY947" fmla="*/ 373856 h 981075"/>
              <a:gd name="connsiteX948" fmla="*/ 602251 w 1314450"/>
              <a:gd name="connsiteY948" fmla="*/ 373856 h 981075"/>
              <a:gd name="connsiteX949" fmla="*/ 602251 w 1314450"/>
              <a:gd name="connsiteY949" fmla="*/ 375761 h 981075"/>
              <a:gd name="connsiteX950" fmla="*/ 600346 w 1314450"/>
              <a:gd name="connsiteY950" fmla="*/ 375761 h 981075"/>
              <a:gd name="connsiteX951" fmla="*/ 647019 w 1314450"/>
              <a:gd name="connsiteY951" fmla="*/ 190024 h 981075"/>
              <a:gd name="connsiteX952" fmla="*/ 647019 w 1314450"/>
              <a:gd name="connsiteY952" fmla="*/ 190976 h 981075"/>
              <a:gd name="connsiteX953" fmla="*/ 647019 w 1314450"/>
              <a:gd name="connsiteY953" fmla="*/ 191929 h 981075"/>
              <a:gd name="connsiteX954" fmla="*/ 645114 w 1314450"/>
              <a:gd name="connsiteY954" fmla="*/ 191929 h 981075"/>
              <a:gd name="connsiteX955" fmla="*/ 645114 w 1314450"/>
              <a:gd name="connsiteY955" fmla="*/ 190976 h 981075"/>
              <a:gd name="connsiteX956" fmla="*/ 645114 w 1314450"/>
              <a:gd name="connsiteY956" fmla="*/ 190024 h 981075"/>
              <a:gd name="connsiteX957" fmla="*/ 645114 w 1314450"/>
              <a:gd name="connsiteY957" fmla="*/ 190024 h 981075"/>
              <a:gd name="connsiteX958" fmla="*/ 647019 w 1314450"/>
              <a:gd name="connsiteY958" fmla="*/ 190024 h 981075"/>
              <a:gd name="connsiteX959" fmla="*/ 647019 w 1314450"/>
              <a:gd name="connsiteY959" fmla="*/ 190024 h 981075"/>
              <a:gd name="connsiteX960" fmla="*/ 666069 w 1314450"/>
              <a:gd name="connsiteY960" fmla="*/ 191929 h 981075"/>
              <a:gd name="connsiteX961" fmla="*/ 663211 w 1314450"/>
              <a:gd name="connsiteY961" fmla="*/ 191929 h 981075"/>
              <a:gd name="connsiteX962" fmla="*/ 663211 w 1314450"/>
              <a:gd name="connsiteY962" fmla="*/ 190976 h 981075"/>
              <a:gd name="connsiteX963" fmla="*/ 663211 w 1314450"/>
              <a:gd name="connsiteY963" fmla="*/ 189071 h 981075"/>
              <a:gd name="connsiteX964" fmla="*/ 663211 w 1314450"/>
              <a:gd name="connsiteY964" fmla="*/ 189071 h 981075"/>
              <a:gd name="connsiteX965" fmla="*/ 662259 w 1314450"/>
              <a:gd name="connsiteY965" fmla="*/ 189071 h 981075"/>
              <a:gd name="connsiteX966" fmla="*/ 662259 w 1314450"/>
              <a:gd name="connsiteY966" fmla="*/ 189071 h 981075"/>
              <a:gd name="connsiteX967" fmla="*/ 662259 w 1314450"/>
              <a:gd name="connsiteY967" fmla="*/ 190976 h 981075"/>
              <a:gd name="connsiteX968" fmla="*/ 662259 w 1314450"/>
              <a:gd name="connsiteY968" fmla="*/ 191929 h 981075"/>
              <a:gd name="connsiteX969" fmla="*/ 659401 w 1314450"/>
              <a:gd name="connsiteY969" fmla="*/ 191929 h 981075"/>
              <a:gd name="connsiteX970" fmla="*/ 659401 w 1314450"/>
              <a:gd name="connsiteY970" fmla="*/ 191929 h 981075"/>
              <a:gd name="connsiteX971" fmla="*/ 659401 w 1314450"/>
              <a:gd name="connsiteY971" fmla="*/ 190024 h 981075"/>
              <a:gd name="connsiteX972" fmla="*/ 643209 w 1314450"/>
              <a:gd name="connsiteY972" fmla="*/ 190024 h 981075"/>
              <a:gd name="connsiteX973" fmla="*/ 643209 w 1314450"/>
              <a:gd name="connsiteY973" fmla="*/ 190024 h 981075"/>
              <a:gd name="connsiteX974" fmla="*/ 643209 w 1314450"/>
              <a:gd name="connsiteY974" fmla="*/ 190024 h 981075"/>
              <a:gd name="connsiteX975" fmla="*/ 642256 w 1314450"/>
              <a:gd name="connsiteY975" fmla="*/ 190024 h 981075"/>
              <a:gd name="connsiteX976" fmla="*/ 642256 w 1314450"/>
              <a:gd name="connsiteY976" fmla="*/ 190024 h 981075"/>
              <a:gd name="connsiteX977" fmla="*/ 642256 w 1314450"/>
              <a:gd name="connsiteY977" fmla="*/ 190976 h 981075"/>
              <a:gd name="connsiteX978" fmla="*/ 642256 w 1314450"/>
              <a:gd name="connsiteY978" fmla="*/ 192881 h 981075"/>
              <a:gd name="connsiteX979" fmla="*/ 639399 w 1314450"/>
              <a:gd name="connsiteY979" fmla="*/ 192881 h 981075"/>
              <a:gd name="connsiteX980" fmla="*/ 639399 w 1314450"/>
              <a:gd name="connsiteY980" fmla="*/ 192881 h 981075"/>
              <a:gd name="connsiteX981" fmla="*/ 639399 w 1314450"/>
              <a:gd name="connsiteY981" fmla="*/ 190024 h 981075"/>
              <a:gd name="connsiteX982" fmla="*/ 639399 w 1314450"/>
              <a:gd name="connsiteY982" fmla="*/ 190024 h 981075"/>
              <a:gd name="connsiteX983" fmla="*/ 639399 w 1314450"/>
              <a:gd name="connsiteY983" fmla="*/ 190024 h 981075"/>
              <a:gd name="connsiteX984" fmla="*/ 665116 w 1314450"/>
              <a:gd name="connsiteY984" fmla="*/ 190024 h 981075"/>
              <a:gd name="connsiteX985" fmla="*/ 665116 w 1314450"/>
              <a:gd name="connsiteY985" fmla="*/ 190024 h 981075"/>
              <a:gd name="connsiteX986" fmla="*/ 665116 w 1314450"/>
              <a:gd name="connsiteY986" fmla="*/ 190024 h 981075"/>
              <a:gd name="connsiteX987" fmla="*/ 665116 w 1314450"/>
              <a:gd name="connsiteY987" fmla="*/ 190976 h 981075"/>
              <a:gd name="connsiteX988" fmla="*/ 666069 w 1314450"/>
              <a:gd name="connsiteY988" fmla="*/ 191929 h 981075"/>
              <a:gd name="connsiteX989" fmla="*/ 666069 w 1314450"/>
              <a:gd name="connsiteY989" fmla="*/ 191929 h 981075"/>
              <a:gd name="connsiteX990" fmla="*/ 733696 w 1314450"/>
              <a:gd name="connsiteY990" fmla="*/ 351949 h 981075"/>
              <a:gd name="connsiteX991" fmla="*/ 730839 w 1314450"/>
              <a:gd name="connsiteY991" fmla="*/ 351949 h 981075"/>
              <a:gd name="connsiteX992" fmla="*/ 730839 w 1314450"/>
              <a:gd name="connsiteY992" fmla="*/ 350044 h 981075"/>
              <a:gd name="connsiteX993" fmla="*/ 730839 w 1314450"/>
              <a:gd name="connsiteY993" fmla="*/ 350044 h 981075"/>
              <a:gd name="connsiteX994" fmla="*/ 730839 w 1314450"/>
              <a:gd name="connsiteY994" fmla="*/ 350044 h 981075"/>
              <a:gd name="connsiteX995" fmla="*/ 730839 w 1314450"/>
              <a:gd name="connsiteY995" fmla="*/ 350044 h 981075"/>
              <a:gd name="connsiteX996" fmla="*/ 730839 w 1314450"/>
              <a:gd name="connsiteY996" fmla="*/ 350044 h 981075"/>
              <a:gd name="connsiteX997" fmla="*/ 733696 w 1314450"/>
              <a:gd name="connsiteY997" fmla="*/ 350044 h 981075"/>
              <a:gd name="connsiteX998" fmla="*/ 733696 w 1314450"/>
              <a:gd name="connsiteY998" fmla="*/ 351949 h 981075"/>
              <a:gd name="connsiteX999" fmla="*/ 751794 w 1314450"/>
              <a:gd name="connsiteY999" fmla="*/ 351949 h 981075"/>
              <a:gd name="connsiteX1000" fmla="*/ 748936 w 1314450"/>
              <a:gd name="connsiteY1000" fmla="*/ 351949 h 981075"/>
              <a:gd name="connsiteX1001" fmla="*/ 748936 w 1314450"/>
              <a:gd name="connsiteY1001" fmla="*/ 350996 h 981075"/>
              <a:gd name="connsiteX1002" fmla="*/ 748936 w 1314450"/>
              <a:gd name="connsiteY1002" fmla="*/ 350044 h 981075"/>
              <a:gd name="connsiteX1003" fmla="*/ 748936 w 1314450"/>
              <a:gd name="connsiteY1003" fmla="*/ 349091 h 981075"/>
              <a:gd name="connsiteX1004" fmla="*/ 732744 w 1314450"/>
              <a:gd name="connsiteY1004" fmla="*/ 349091 h 981075"/>
              <a:gd name="connsiteX1005" fmla="*/ 751794 w 1314450"/>
              <a:gd name="connsiteY1005" fmla="*/ 349091 h 981075"/>
              <a:gd name="connsiteX1006" fmla="*/ 751794 w 1314450"/>
              <a:gd name="connsiteY1006" fmla="*/ 350044 h 981075"/>
              <a:gd name="connsiteX1007" fmla="*/ 751794 w 1314450"/>
              <a:gd name="connsiteY1007" fmla="*/ 351949 h 981075"/>
              <a:gd name="connsiteX1008" fmla="*/ 751794 w 1314450"/>
              <a:gd name="connsiteY1008" fmla="*/ 351949 h 981075"/>
              <a:gd name="connsiteX1009" fmla="*/ 774654 w 1314450"/>
              <a:gd name="connsiteY1009" fmla="*/ 348139 h 981075"/>
              <a:gd name="connsiteX1010" fmla="*/ 712741 w 1314450"/>
              <a:gd name="connsiteY1010" fmla="*/ 348139 h 981075"/>
              <a:gd name="connsiteX1011" fmla="*/ 712741 w 1314450"/>
              <a:gd name="connsiteY1011" fmla="*/ 348139 h 981075"/>
              <a:gd name="connsiteX1012" fmla="*/ 767034 w 1314450"/>
              <a:gd name="connsiteY1012" fmla="*/ 348139 h 981075"/>
              <a:gd name="connsiteX1013" fmla="*/ 767034 w 1314450"/>
              <a:gd name="connsiteY1013" fmla="*/ 348139 h 981075"/>
              <a:gd name="connsiteX1014" fmla="*/ 772749 w 1314450"/>
              <a:gd name="connsiteY1014" fmla="*/ 348139 h 981075"/>
              <a:gd name="connsiteX1015" fmla="*/ 772749 w 1314450"/>
              <a:gd name="connsiteY1015" fmla="*/ 350044 h 981075"/>
              <a:gd name="connsiteX1016" fmla="*/ 772749 w 1314450"/>
              <a:gd name="connsiteY1016" fmla="*/ 350996 h 981075"/>
              <a:gd name="connsiteX1017" fmla="*/ 769891 w 1314450"/>
              <a:gd name="connsiteY1017" fmla="*/ 350996 h 981075"/>
              <a:gd name="connsiteX1018" fmla="*/ 769891 w 1314450"/>
              <a:gd name="connsiteY1018" fmla="*/ 350044 h 981075"/>
              <a:gd name="connsiteX1019" fmla="*/ 769891 w 1314450"/>
              <a:gd name="connsiteY1019" fmla="*/ 349091 h 981075"/>
              <a:gd name="connsiteX1020" fmla="*/ 769891 w 1314450"/>
              <a:gd name="connsiteY1020" fmla="*/ 348139 h 981075"/>
              <a:gd name="connsiteX1021" fmla="*/ 767034 w 1314450"/>
              <a:gd name="connsiteY1021" fmla="*/ 348139 h 981075"/>
              <a:gd name="connsiteX1022" fmla="*/ 767034 w 1314450"/>
              <a:gd name="connsiteY1022" fmla="*/ 350996 h 981075"/>
              <a:gd name="connsiteX1023" fmla="*/ 765129 w 1314450"/>
              <a:gd name="connsiteY1023" fmla="*/ 350996 h 981075"/>
              <a:gd name="connsiteX1024" fmla="*/ 765129 w 1314450"/>
              <a:gd name="connsiteY1024" fmla="*/ 349091 h 981075"/>
              <a:gd name="connsiteX1025" fmla="*/ 765129 w 1314450"/>
              <a:gd name="connsiteY1025" fmla="*/ 348139 h 981075"/>
              <a:gd name="connsiteX1026" fmla="*/ 765129 w 1314450"/>
              <a:gd name="connsiteY1026" fmla="*/ 348139 h 981075"/>
              <a:gd name="connsiteX1027" fmla="*/ 765129 w 1314450"/>
              <a:gd name="connsiteY1027" fmla="*/ 348139 h 981075"/>
              <a:gd name="connsiteX1028" fmla="*/ 716551 w 1314450"/>
              <a:gd name="connsiteY1028" fmla="*/ 348139 h 981075"/>
              <a:gd name="connsiteX1029" fmla="*/ 716551 w 1314450"/>
              <a:gd name="connsiteY1029" fmla="*/ 348139 h 981075"/>
              <a:gd name="connsiteX1030" fmla="*/ 716551 w 1314450"/>
              <a:gd name="connsiteY1030" fmla="*/ 349091 h 981075"/>
              <a:gd name="connsiteX1031" fmla="*/ 716551 w 1314450"/>
              <a:gd name="connsiteY1031" fmla="*/ 350996 h 981075"/>
              <a:gd name="connsiteX1032" fmla="*/ 714646 w 1314450"/>
              <a:gd name="connsiteY1032" fmla="*/ 350996 h 981075"/>
              <a:gd name="connsiteX1033" fmla="*/ 714646 w 1314450"/>
              <a:gd name="connsiteY1033" fmla="*/ 350996 h 981075"/>
              <a:gd name="connsiteX1034" fmla="*/ 714646 w 1314450"/>
              <a:gd name="connsiteY1034" fmla="*/ 349091 h 981075"/>
              <a:gd name="connsiteX1035" fmla="*/ 714646 w 1314450"/>
              <a:gd name="connsiteY1035" fmla="*/ 348139 h 981075"/>
              <a:gd name="connsiteX1036" fmla="*/ 714646 w 1314450"/>
              <a:gd name="connsiteY1036" fmla="*/ 348139 h 981075"/>
              <a:gd name="connsiteX1037" fmla="*/ 714646 w 1314450"/>
              <a:gd name="connsiteY1037" fmla="*/ 348139 h 981075"/>
              <a:gd name="connsiteX1038" fmla="*/ 712741 w 1314450"/>
              <a:gd name="connsiteY1038" fmla="*/ 348139 h 981075"/>
              <a:gd name="connsiteX1039" fmla="*/ 712741 w 1314450"/>
              <a:gd name="connsiteY1039" fmla="*/ 348139 h 981075"/>
              <a:gd name="connsiteX1040" fmla="*/ 712741 w 1314450"/>
              <a:gd name="connsiteY1040" fmla="*/ 350996 h 981075"/>
              <a:gd name="connsiteX1041" fmla="*/ 712741 w 1314450"/>
              <a:gd name="connsiteY1041" fmla="*/ 348139 h 981075"/>
              <a:gd name="connsiteX1042" fmla="*/ 709884 w 1314450"/>
              <a:gd name="connsiteY1042" fmla="*/ 348139 h 981075"/>
              <a:gd name="connsiteX1043" fmla="*/ 709884 w 1314450"/>
              <a:gd name="connsiteY1043" fmla="*/ 348139 h 981075"/>
              <a:gd name="connsiteX1044" fmla="*/ 712741 w 1314450"/>
              <a:gd name="connsiteY1044" fmla="*/ 348139 h 981075"/>
              <a:gd name="connsiteX1045" fmla="*/ 712741 w 1314450"/>
              <a:gd name="connsiteY1045" fmla="*/ 348139 h 981075"/>
              <a:gd name="connsiteX1046" fmla="*/ 774654 w 1314450"/>
              <a:gd name="connsiteY1046" fmla="*/ 348139 h 981075"/>
              <a:gd name="connsiteX1047" fmla="*/ 828946 w 1314450"/>
              <a:gd name="connsiteY1047" fmla="*/ 350996 h 981075"/>
              <a:gd name="connsiteX1048" fmla="*/ 807991 w 1314450"/>
              <a:gd name="connsiteY1048" fmla="*/ 351949 h 981075"/>
              <a:gd name="connsiteX1049" fmla="*/ 800371 w 1314450"/>
              <a:gd name="connsiteY1049" fmla="*/ 351949 h 981075"/>
              <a:gd name="connsiteX1050" fmla="*/ 803229 w 1314450"/>
              <a:gd name="connsiteY1050" fmla="*/ 351949 h 981075"/>
              <a:gd name="connsiteX1051" fmla="*/ 804181 w 1314450"/>
              <a:gd name="connsiteY1051" fmla="*/ 351949 h 981075"/>
              <a:gd name="connsiteX1052" fmla="*/ 828946 w 1314450"/>
              <a:gd name="connsiteY1052" fmla="*/ 350996 h 981075"/>
              <a:gd name="connsiteX1053" fmla="*/ 828946 w 1314450"/>
              <a:gd name="connsiteY1053" fmla="*/ 350996 h 981075"/>
              <a:gd name="connsiteX1054" fmla="*/ 911814 w 1314450"/>
              <a:gd name="connsiteY1054" fmla="*/ 209074 h 981075"/>
              <a:gd name="connsiteX1055" fmla="*/ 911814 w 1314450"/>
              <a:gd name="connsiteY1055" fmla="*/ 209074 h 981075"/>
              <a:gd name="connsiteX1056" fmla="*/ 862284 w 1314450"/>
              <a:gd name="connsiteY1056" fmla="*/ 214789 h 981075"/>
              <a:gd name="connsiteX1057" fmla="*/ 862284 w 1314450"/>
              <a:gd name="connsiteY1057" fmla="*/ 214789 h 981075"/>
              <a:gd name="connsiteX1058" fmla="*/ 911814 w 1314450"/>
              <a:gd name="connsiteY1058" fmla="*/ 209074 h 981075"/>
              <a:gd name="connsiteX1059" fmla="*/ 862284 w 1314450"/>
              <a:gd name="connsiteY1059" fmla="*/ 221456 h 981075"/>
              <a:gd name="connsiteX1060" fmla="*/ 862284 w 1314450"/>
              <a:gd name="connsiteY1060" fmla="*/ 221456 h 981075"/>
              <a:gd name="connsiteX1061" fmla="*/ 862284 w 1314450"/>
              <a:gd name="connsiteY1061" fmla="*/ 215741 h 981075"/>
              <a:gd name="connsiteX1062" fmla="*/ 862284 w 1314450"/>
              <a:gd name="connsiteY1062" fmla="*/ 214789 h 981075"/>
              <a:gd name="connsiteX1063" fmla="*/ 866094 w 1314450"/>
              <a:gd name="connsiteY1063" fmla="*/ 214789 h 981075"/>
              <a:gd name="connsiteX1064" fmla="*/ 866094 w 1314450"/>
              <a:gd name="connsiteY1064" fmla="*/ 215741 h 981075"/>
              <a:gd name="connsiteX1065" fmla="*/ 866094 w 1314450"/>
              <a:gd name="connsiteY1065" fmla="*/ 217646 h 981075"/>
              <a:gd name="connsiteX1066" fmla="*/ 866094 w 1314450"/>
              <a:gd name="connsiteY1066" fmla="*/ 221456 h 981075"/>
              <a:gd name="connsiteX1067" fmla="*/ 862284 w 1314450"/>
              <a:gd name="connsiteY1067" fmla="*/ 221456 h 981075"/>
              <a:gd name="connsiteX1068" fmla="*/ 900384 w 1314450"/>
              <a:gd name="connsiteY1068" fmla="*/ 214789 h 981075"/>
              <a:gd name="connsiteX1069" fmla="*/ 900384 w 1314450"/>
              <a:gd name="connsiteY1069" fmla="*/ 217646 h 981075"/>
              <a:gd name="connsiteX1070" fmla="*/ 897526 w 1314450"/>
              <a:gd name="connsiteY1070" fmla="*/ 217646 h 981075"/>
              <a:gd name="connsiteX1071" fmla="*/ 897526 w 1314450"/>
              <a:gd name="connsiteY1071" fmla="*/ 215741 h 981075"/>
              <a:gd name="connsiteX1072" fmla="*/ 897526 w 1314450"/>
              <a:gd name="connsiteY1072" fmla="*/ 213836 h 981075"/>
              <a:gd name="connsiteX1073" fmla="*/ 889906 w 1314450"/>
              <a:gd name="connsiteY1073" fmla="*/ 213836 h 981075"/>
              <a:gd name="connsiteX1074" fmla="*/ 889906 w 1314450"/>
              <a:gd name="connsiteY1074" fmla="*/ 213836 h 981075"/>
              <a:gd name="connsiteX1075" fmla="*/ 889906 w 1314450"/>
              <a:gd name="connsiteY1075" fmla="*/ 214789 h 981075"/>
              <a:gd name="connsiteX1076" fmla="*/ 889906 w 1314450"/>
              <a:gd name="connsiteY1076" fmla="*/ 217646 h 981075"/>
              <a:gd name="connsiteX1077" fmla="*/ 887049 w 1314450"/>
              <a:gd name="connsiteY1077" fmla="*/ 217646 h 981075"/>
              <a:gd name="connsiteX1078" fmla="*/ 887049 w 1314450"/>
              <a:gd name="connsiteY1078" fmla="*/ 214789 h 981075"/>
              <a:gd name="connsiteX1079" fmla="*/ 887049 w 1314450"/>
              <a:gd name="connsiteY1079" fmla="*/ 213836 h 981075"/>
              <a:gd name="connsiteX1080" fmla="*/ 887049 w 1314450"/>
              <a:gd name="connsiteY1080" fmla="*/ 212884 h 981075"/>
              <a:gd name="connsiteX1081" fmla="*/ 887049 w 1314450"/>
              <a:gd name="connsiteY1081" fmla="*/ 212884 h 981075"/>
              <a:gd name="connsiteX1082" fmla="*/ 900384 w 1314450"/>
              <a:gd name="connsiteY1082" fmla="*/ 211931 h 981075"/>
              <a:gd name="connsiteX1083" fmla="*/ 900384 w 1314450"/>
              <a:gd name="connsiteY1083" fmla="*/ 214789 h 981075"/>
              <a:gd name="connsiteX1084" fmla="*/ 905146 w 1314450"/>
              <a:gd name="connsiteY1084" fmla="*/ 216694 h 981075"/>
              <a:gd name="connsiteX1085" fmla="*/ 904194 w 1314450"/>
              <a:gd name="connsiteY1085" fmla="*/ 212884 h 981075"/>
              <a:gd name="connsiteX1086" fmla="*/ 904194 w 1314450"/>
              <a:gd name="connsiteY1086" fmla="*/ 210979 h 981075"/>
              <a:gd name="connsiteX1087" fmla="*/ 882286 w 1314450"/>
              <a:gd name="connsiteY1087" fmla="*/ 213836 h 981075"/>
              <a:gd name="connsiteX1088" fmla="*/ 882286 w 1314450"/>
              <a:gd name="connsiteY1088" fmla="*/ 214789 h 981075"/>
              <a:gd name="connsiteX1089" fmla="*/ 882286 w 1314450"/>
              <a:gd name="connsiteY1089" fmla="*/ 217646 h 981075"/>
              <a:gd name="connsiteX1090" fmla="*/ 882286 w 1314450"/>
              <a:gd name="connsiteY1090" fmla="*/ 218599 h 981075"/>
              <a:gd name="connsiteX1091" fmla="*/ 868951 w 1314450"/>
              <a:gd name="connsiteY1091" fmla="*/ 219551 h 981075"/>
              <a:gd name="connsiteX1092" fmla="*/ 868951 w 1314450"/>
              <a:gd name="connsiteY1092" fmla="*/ 216694 h 981075"/>
              <a:gd name="connsiteX1093" fmla="*/ 868951 w 1314450"/>
              <a:gd name="connsiteY1093" fmla="*/ 213836 h 981075"/>
              <a:gd name="connsiteX1094" fmla="*/ 868951 w 1314450"/>
              <a:gd name="connsiteY1094" fmla="*/ 212884 h 981075"/>
              <a:gd name="connsiteX1095" fmla="*/ 911814 w 1314450"/>
              <a:gd name="connsiteY1095" fmla="*/ 208121 h 981075"/>
              <a:gd name="connsiteX1096" fmla="*/ 911814 w 1314450"/>
              <a:gd name="connsiteY1096" fmla="*/ 214789 h 981075"/>
              <a:gd name="connsiteX1097" fmla="*/ 905146 w 1314450"/>
              <a:gd name="connsiteY1097" fmla="*/ 216694 h 981075"/>
              <a:gd name="connsiteX1098" fmla="*/ 921339 w 1314450"/>
              <a:gd name="connsiteY1098" fmla="*/ 209074 h 981075"/>
              <a:gd name="connsiteX1099" fmla="*/ 921339 w 1314450"/>
              <a:gd name="connsiteY1099" fmla="*/ 209074 h 981075"/>
              <a:gd name="connsiteX1100" fmla="*/ 923244 w 1314450"/>
              <a:gd name="connsiteY1100" fmla="*/ 209074 h 981075"/>
              <a:gd name="connsiteX1101" fmla="*/ 921339 w 1314450"/>
              <a:gd name="connsiteY1101" fmla="*/ 209074 h 981075"/>
              <a:gd name="connsiteX1102" fmla="*/ 927054 w 1314450"/>
              <a:gd name="connsiteY1102" fmla="*/ 205264 h 981075"/>
              <a:gd name="connsiteX1103" fmla="*/ 927054 w 1314450"/>
              <a:gd name="connsiteY1103" fmla="*/ 205264 h 981075"/>
              <a:gd name="connsiteX1104" fmla="*/ 927054 w 1314450"/>
              <a:gd name="connsiteY1104" fmla="*/ 205264 h 981075"/>
              <a:gd name="connsiteX1105" fmla="*/ 927054 w 1314450"/>
              <a:gd name="connsiteY1105" fmla="*/ 205264 h 981075"/>
              <a:gd name="connsiteX1106" fmla="*/ 927054 w 1314450"/>
              <a:gd name="connsiteY1106" fmla="*/ 205264 h 981075"/>
              <a:gd name="connsiteX1107" fmla="*/ 928006 w 1314450"/>
              <a:gd name="connsiteY1107" fmla="*/ 208121 h 981075"/>
              <a:gd name="connsiteX1108" fmla="*/ 928006 w 1314450"/>
              <a:gd name="connsiteY1108" fmla="*/ 208121 h 981075"/>
              <a:gd name="connsiteX1109" fmla="*/ 928006 w 1314450"/>
              <a:gd name="connsiteY1109" fmla="*/ 208121 h 981075"/>
              <a:gd name="connsiteX1110" fmla="*/ 928006 w 1314450"/>
              <a:gd name="connsiteY1110" fmla="*/ 208121 h 981075"/>
              <a:gd name="connsiteX1111" fmla="*/ 928006 w 1314450"/>
              <a:gd name="connsiteY1111" fmla="*/ 208121 h 981075"/>
              <a:gd name="connsiteX1112" fmla="*/ 928006 w 1314450"/>
              <a:gd name="connsiteY1112" fmla="*/ 208121 h 981075"/>
              <a:gd name="connsiteX1113" fmla="*/ 928006 w 1314450"/>
              <a:gd name="connsiteY1113" fmla="*/ 208121 h 981075"/>
              <a:gd name="connsiteX1114" fmla="*/ 928006 w 1314450"/>
              <a:gd name="connsiteY1114" fmla="*/ 208121 h 981075"/>
              <a:gd name="connsiteX1115" fmla="*/ 928006 w 1314450"/>
              <a:gd name="connsiteY1115" fmla="*/ 208121 h 981075"/>
              <a:gd name="connsiteX1116" fmla="*/ 928006 w 1314450"/>
              <a:gd name="connsiteY1116" fmla="*/ 208121 h 981075"/>
              <a:gd name="connsiteX1117" fmla="*/ 928006 w 1314450"/>
              <a:gd name="connsiteY1117" fmla="*/ 205264 h 981075"/>
              <a:gd name="connsiteX1118" fmla="*/ 935626 w 1314450"/>
              <a:gd name="connsiteY1118" fmla="*/ 204311 h 981075"/>
              <a:gd name="connsiteX1119" fmla="*/ 935626 w 1314450"/>
              <a:gd name="connsiteY1119" fmla="*/ 204311 h 981075"/>
              <a:gd name="connsiteX1120" fmla="*/ 928006 w 1314450"/>
              <a:gd name="connsiteY1120" fmla="*/ 205264 h 981075"/>
              <a:gd name="connsiteX1121" fmla="*/ 928006 w 1314450"/>
              <a:gd name="connsiteY1121" fmla="*/ 205264 h 981075"/>
              <a:gd name="connsiteX1122" fmla="*/ 928006 w 1314450"/>
              <a:gd name="connsiteY1122" fmla="*/ 208121 h 981075"/>
              <a:gd name="connsiteX1123" fmla="*/ 928006 w 1314450"/>
              <a:gd name="connsiteY1123" fmla="*/ 208121 h 981075"/>
              <a:gd name="connsiteX1124" fmla="*/ 928006 w 1314450"/>
              <a:gd name="connsiteY1124" fmla="*/ 208121 h 981075"/>
              <a:gd name="connsiteX1125" fmla="*/ 935626 w 1314450"/>
              <a:gd name="connsiteY1125" fmla="*/ 205264 h 981075"/>
              <a:gd name="connsiteX1126" fmla="*/ 935626 w 1314450"/>
              <a:gd name="connsiteY1126" fmla="*/ 205264 h 981075"/>
              <a:gd name="connsiteX1127" fmla="*/ 935626 w 1314450"/>
              <a:gd name="connsiteY1127" fmla="*/ 205264 h 981075"/>
              <a:gd name="connsiteX1128" fmla="*/ 1160416 w 1314450"/>
              <a:gd name="connsiteY1128" fmla="*/ 792004 h 981075"/>
              <a:gd name="connsiteX1129" fmla="*/ 1160416 w 1314450"/>
              <a:gd name="connsiteY1129" fmla="*/ 792004 h 981075"/>
              <a:gd name="connsiteX1130" fmla="*/ 1160416 w 1314450"/>
              <a:gd name="connsiteY1130" fmla="*/ 792004 h 981075"/>
              <a:gd name="connsiteX1131" fmla="*/ 1161369 w 1314450"/>
              <a:gd name="connsiteY1131" fmla="*/ 182404 h 981075"/>
              <a:gd name="connsiteX1132" fmla="*/ 1163274 w 1314450"/>
              <a:gd name="connsiteY1132" fmla="*/ 166211 h 981075"/>
              <a:gd name="connsiteX1133" fmla="*/ 1164226 w 1314450"/>
              <a:gd name="connsiteY1133" fmla="*/ 159544 h 981075"/>
              <a:gd name="connsiteX1134" fmla="*/ 1165179 w 1314450"/>
              <a:gd name="connsiteY1134" fmla="*/ 163354 h 981075"/>
              <a:gd name="connsiteX1135" fmla="*/ 1171846 w 1314450"/>
              <a:gd name="connsiteY1135" fmla="*/ 205264 h 981075"/>
              <a:gd name="connsiteX1136" fmla="*/ 1177561 w 1314450"/>
              <a:gd name="connsiteY1136" fmla="*/ 253841 h 981075"/>
              <a:gd name="connsiteX1137" fmla="*/ 1168989 w 1314450"/>
              <a:gd name="connsiteY1137" fmla="*/ 253841 h 981075"/>
              <a:gd name="connsiteX1138" fmla="*/ 1168036 w 1314450"/>
              <a:gd name="connsiteY1138" fmla="*/ 246221 h 981075"/>
              <a:gd name="connsiteX1139" fmla="*/ 1162321 w 1314450"/>
              <a:gd name="connsiteY1139" fmla="*/ 195739 h 981075"/>
              <a:gd name="connsiteX1140" fmla="*/ 1161369 w 1314450"/>
              <a:gd name="connsiteY1140" fmla="*/ 182404 h 981075"/>
              <a:gd name="connsiteX1141" fmla="*/ 1159464 w 1314450"/>
              <a:gd name="connsiteY1141" fmla="*/ 207169 h 981075"/>
              <a:gd name="connsiteX1142" fmla="*/ 1165179 w 1314450"/>
              <a:gd name="connsiteY1142" fmla="*/ 253841 h 981075"/>
              <a:gd name="connsiteX1143" fmla="*/ 1155654 w 1314450"/>
              <a:gd name="connsiteY1143" fmla="*/ 253841 h 981075"/>
              <a:gd name="connsiteX1144" fmla="*/ 1158511 w 1314450"/>
              <a:gd name="connsiteY1144" fmla="*/ 215741 h 981075"/>
              <a:gd name="connsiteX1145" fmla="*/ 1159464 w 1314450"/>
              <a:gd name="connsiteY1145" fmla="*/ 207169 h 981075"/>
              <a:gd name="connsiteX1146" fmla="*/ 1151844 w 1314450"/>
              <a:gd name="connsiteY1146" fmla="*/ 159544 h 981075"/>
              <a:gd name="connsiteX1147" fmla="*/ 1151844 w 1314450"/>
              <a:gd name="connsiteY1147" fmla="*/ 159544 h 981075"/>
              <a:gd name="connsiteX1148" fmla="*/ 1151844 w 1314450"/>
              <a:gd name="connsiteY1148" fmla="*/ 159544 h 981075"/>
              <a:gd name="connsiteX1149" fmla="*/ 1151844 w 1314450"/>
              <a:gd name="connsiteY1149" fmla="*/ 159544 h 981075"/>
              <a:gd name="connsiteX1150" fmla="*/ 1151844 w 1314450"/>
              <a:gd name="connsiteY1150" fmla="*/ 159544 h 981075"/>
              <a:gd name="connsiteX1151" fmla="*/ 1151844 w 1314450"/>
              <a:gd name="connsiteY1151" fmla="*/ 159544 h 981075"/>
              <a:gd name="connsiteX1152" fmla="*/ 1157559 w 1314450"/>
              <a:gd name="connsiteY1152" fmla="*/ 192881 h 981075"/>
              <a:gd name="connsiteX1153" fmla="*/ 1156606 w 1314450"/>
              <a:gd name="connsiteY1153" fmla="*/ 200501 h 981075"/>
              <a:gd name="connsiteX1154" fmla="*/ 1151844 w 1314450"/>
              <a:gd name="connsiteY1154" fmla="*/ 252889 h 981075"/>
              <a:gd name="connsiteX1155" fmla="*/ 1150891 w 1314450"/>
              <a:gd name="connsiteY1155" fmla="*/ 252889 h 981075"/>
              <a:gd name="connsiteX1156" fmla="*/ 1142319 w 1314450"/>
              <a:gd name="connsiteY1156" fmla="*/ 252889 h 981075"/>
              <a:gd name="connsiteX1157" fmla="*/ 1148986 w 1314450"/>
              <a:gd name="connsiteY1157" fmla="*/ 175736 h 981075"/>
              <a:gd name="connsiteX1158" fmla="*/ 1151844 w 1314450"/>
              <a:gd name="connsiteY1158" fmla="*/ 159544 h 981075"/>
              <a:gd name="connsiteX1159" fmla="*/ 1149939 w 1314450"/>
              <a:gd name="connsiteY1159" fmla="*/ 253841 h 981075"/>
              <a:gd name="connsiteX1160" fmla="*/ 1149939 w 1314450"/>
              <a:gd name="connsiteY1160" fmla="*/ 253841 h 981075"/>
              <a:gd name="connsiteX1161" fmla="*/ 1149939 w 1314450"/>
              <a:gd name="connsiteY1161" fmla="*/ 255746 h 981075"/>
              <a:gd name="connsiteX1162" fmla="*/ 1149939 w 1314450"/>
              <a:gd name="connsiteY1162" fmla="*/ 258604 h 981075"/>
              <a:gd name="connsiteX1163" fmla="*/ 1149939 w 1314450"/>
              <a:gd name="connsiteY1163" fmla="*/ 264319 h 981075"/>
              <a:gd name="connsiteX1164" fmla="*/ 1149939 w 1314450"/>
              <a:gd name="connsiteY1164" fmla="*/ 284321 h 981075"/>
              <a:gd name="connsiteX1165" fmla="*/ 1146129 w 1314450"/>
              <a:gd name="connsiteY1165" fmla="*/ 357664 h 981075"/>
              <a:gd name="connsiteX1166" fmla="*/ 1146129 w 1314450"/>
              <a:gd name="connsiteY1166" fmla="*/ 292894 h 981075"/>
              <a:gd name="connsiteX1167" fmla="*/ 1146129 w 1314450"/>
              <a:gd name="connsiteY1167" fmla="*/ 259556 h 981075"/>
              <a:gd name="connsiteX1168" fmla="*/ 1146129 w 1314450"/>
              <a:gd name="connsiteY1168" fmla="*/ 255746 h 981075"/>
              <a:gd name="connsiteX1169" fmla="*/ 1146129 w 1314450"/>
              <a:gd name="connsiteY1169" fmla="*/ 253841 h 981075"/>
              <a:gd name="connsiteX1170" fmla="*/ 1146129 w 1314450"/>
              <a:gd name="connsiteY1170" fmla="*/ 253841 h 981075"/>
              <a:gd name="connsiteX1171" fmla="*/ 1149939 w 1314450"/>
              <a:gd name="connsiteY1171" fmla="*/ 253841 h 981075"/>
              <a:gd name="connsiteX1172" fmla="*/ 1149939 w 1314450"/>
              <a:gd name="connsiteY1172" fmla="*/ 253841 h 981075"/>
              <a:gd name="connsiteX1173" fmla="*/ 1150891 w 1314450"/>
              <a:gd name="connsiteY1173" fmla="*/ 253841 h 981075"/>
              <a:gd name="connsiteX1174" fmla="*/ 1151844 w 1314450"/>
              <a:gd name="connsiteY1174" fmla="*/ 253841 h 981075"/>
              <a:gd name="connsiteX1175" fmla="*/ 1149939 w 1314450"/>
              <a:gd name="connsiteY1175" fmla="*/ 283369 h 981075"/>
              <a:gd name="connsiteX1176" fmla="*/ 1149939 w 1314450"/>
              <a:gd name="connsiteY1176" fmla="*/ 264319 h 981075"/>
              <a:gd name="connsiteX1177" fmla="*/ 1149939 w 1314450"/>
              <a:gd name="connsiteY1177" fmla="*/ 258604 h 981075"/>
              <a:gd name="connsiteX1178" fmla="*/ 1149939 w 1314450"/>
              <a:gd name="connsiteY1178" fmla="*/ 255746 h 981075"/>
              <a:gd name="connsiteX1179" fmla="*/ 1149939 w 1314450"/>
              <a:gd name="connsiteY1179" fmla="*/ 253841 h 981075"/>
              <a:gd name="connsiteX1180" fmla="*/ 1149939 w 1314450"/>
              <a:gd name="connsiteY1180" fmla="*/ 253841 h 981075"/>
              <a:gd name="connsiteX1181" fmla="*/ 1149939 w 1314450"/>
              <a:gd name="connsiteY1181" fmla="*/ 253841 h 981075"/>
              <a:gd name="connsiteX1182" fmla="*/ 1143271 w 1314450"/>
              <a:gd name="connsiteY1182" fmla="*/ 647224 h 981075"/>
              <a:gd name="connsiteX1183" fmla="*/ 1143271 w 1314450"/>
              <a:gd name="connsiteY1183" fmla="*/ 651986 h 981075"/>
              <a:gd name="connsiteX1184" fmla="*/ 1143271 w 1314450"/>
              <a:gd name="connsiteY1184" fmla="*/ 709136 h 981075"/>
              <a:gd name="connsiteX1185" fmla="*/ 1140414 w 1314450"/>
              <a:gd name="connsiteY1185" fmla="*/ 692944 h 981075"/>
              <a:gd name="connsiteX1186" fmla="*/ 1143271 w 1314450"/>
              <a:gd name="connsiteY1186" fmla="*/ 647224 h 981075"/>
              <a:gd name="connsiteX1187" fmla="*/ 1139461 w 1314450"/>
              <a:gd name="connsiteY1187" fmla="*/ 688181 h 981075"/>
              <a:gd name="connsiteX1188" fmla="*/ 1139461 w 1314450"/>
              <a:gd name="connsiteY1188" fmla="*/ 569119 h 981075"/>
              <a:gd name="connsiteX1189" fmla="*/ 1143271 w 1314450"/>
              <a:gd name="connsiteY1189" fmla="*/ 591026 h 981075"/>
              <a:gd name="connsiteX1190" fmla="*/ 1143271 w 1314450"/>
              <a:gd name="connsiteY1190" fmla="*/ 642461 h 981075"/>
              <a:gd name="connsiteX1191" fmla="*/ 1140414 w 1314450"/>
              <a:gd name="connsiteY1191" fmla="*/ 692944 h 981075"/>
              <a:gd name="connsiteX1192" fmla="*/ 1139461 w 1314450"/>
              <a:gd name="connsiteY1192" fmla="*/ 688181 h 981075"/>
              <a:gd name="connsiteX1193" fmla="*/ 1143271 w 1314450"/>
              <a:gd name="connsiteY1193" fmla="*/ 500539 h 981075"/>
              <a:gd name="connsiteX1194" fmla="*/ 1143271 w 1314450"/>
              <a:gd name="connsiteY1194" fmla="*/ 506254 h 981075"/>
              <a:gd name="connsiteX1195" fmla="*/ 1139461 w 1314450"/>
              <a:gd name="connsiteY1195" fmla="*/ 441484 h 981075"/>
              <a:gd name="connsiteX1196" fmla="*/ 1139461 w 1314450"/>
              <a:gd name="connsiteY1196" fmla="*/ 318611 h 981075"/>
              <a:gd name="connsiteX1197" fmla="*/ 1143271 w 1314450"/>
              <a:gd name="connsiteY1197" fmla="*/ 262414 h 981075"/>
              <a:gd name="connsiteX1198" fmla="*/ 1143271 w 1314450"/>
              <a:gd name="connsiteY1198" fmla="*/ 257651 h 981075"/>
              <a:gd name="connsiteX1199" fmla="*/ 1145176 w 1314450"/>
              <a:gd name="connsiteY1199" fmla="*/ 281464 h 981075"/>
              <a:gd name="connsiteX1200" fmla="*/ 1145176 w 1314450"/>
              <a:gd name="connsiteY1200" fmla="*/ 340519 h 981075"/>
              <a:gd name="connsiteX1201" fmla="*/ 1145176 w 1314450"/>
              <a:gd name="connsiteY1201" fmla="*/ 392906 h 981075"/>
              <a:gd name="connsiteX1202" fmla="*/ 1143271 w 1314450"/>
              <a:gd name="connsiteY1202" fmla="*/ 500539 h 981075"/>
              <a:gd name="connsiteX1203" fmla="*/ 1139461 w 1314450"/>
              <a:gd name="connsiteY1203" fmla="*/ 284321 h 981075"/>
              <a:gd name="connsiteX1204" fmla="*/ 1139461 w 1314450"/>
              <a:gd name="connsiteY1204" fmla="*/ 254794 h 981075"/>
              <a:gd name="connsiteX1205" fmla="*/ 1142319 w 1314450"/>
              <a:gd name="connsiteY1205" fmla="*/ 256699 h 981075"/>
              <a:gd name="connsiteX1206" fmla="*/ 1142319 w 1314450"/>
              <a:gd name="connsiteY1206" fmla="*/ 263366 h 981075"/>
              <a:gd name="connsiteX1207" fmla="*/ 1139461 w 1314450"/>
              <a:gd name="connsiteY1207" fmla="*/ 306229 h 981075"/>
              <a:gd name="connsiteX1208" fmla="*/ 1139461 w 1314450"/>
              <a:gd name="connsiteY1208" fmla="*/ 284321 h 981075"/>
              <a:gd name="connsiteX1209" fmla="*/ 1151844 w 1314450"/>
              <a:gd name="connsiteY1209" fmla="*/ 160496 h 981075"/>
              <a:gd name="connsiteX1210" fmla="*/ 1149939 w 1314450"/>
              <a:gd name="connsiteY1210" fmla="*/ 177641 h 981075"/>
              <a:gd name="connsiteX1211" fmla="*/ 1143271 w 1314450"/>
              <a:gd name="connsiteY1211" fmla="*/ 253841 h 981075"/>
              <a:gd name="connsiteX1212" fmla="*/ 1139461 w 1314450"/>
              <a:gd name="connsiteY1212" fmla="*/ 253841 h 981075"/>
              <a:gd name="connsiteX1213" fmla="*/ 1132794 w 1314450"/>
              <a:gd name="connsiteY1213" fmla="*/ 253841 h 981075"/>
              <a:gd name="connsiteX1214" fmla="*/ 1129936 w 1314450"/>
              <a:gd name="connsiteY1214" fmla="*/ 253841 h 981075"/>
              <a:gd name="connsiteX1215" fmla="*/ 1125174 w 1314450"/>
              <a:gd name="connsiteY1215" fmla="*/ 161449 h 981075"/>
              <a:gd name="connsiteX1216" fmla="*/ 1151844 w 1314450"/>
              <a:gd name="connsiteY1216" fmla="*/ 160496 h 981075"/>
              <a:gd name="connsiteX1217" fmla="*/ 1132794 w 1314450"/>
              <a:gd name="connsiteY1217" fmla="*/ 517684 h 981075"/>
              <a:gd name="connsiteX1218" fmla="*/ 1132794 w 1314450"/>
              <a:gd name="connsiteY1218" fmla="*/ 613886 h 981075"/>
              <a:gd name="connsiteX1219" fmla="*/ 1132794 w 1314450"/>
              <a:gd name="connsiteY1219" fmla="*/ 644366 h 981075"/>
              <a:gd name="connsiteX1220" fmla="*/ 1127079 w 1314450"/>
              <a:gd name="connsiteY1220" fmla="*/ 601504 h 981075"/>
              <a:gd name="connsiteX1221" fmla="*/ 1111839 w 1314450"/>
              <a:gd name="connsiteY1221" fmla="*/ 424339 h 981075"/>
              <a:gd name="connsiteX1222" fmla="*/ 1110886 w 1314450"/>
              <a:gd name="connsiteY1222" fmla="*/ 338614 h 981075"/>
              <a:gd name="connsiteX1223" fmla="*/ 1110886 w 1314450"/>
              <a:gd name="connsiteY1223" fmla="*/ 412909 h 981075"/>
              <a:gd name="connsiteX1224" fmla="*/ 1108029 w 1314450"/>
              <a:gd name="connsiteY1224" fmla="*/ 370999 h 981075"/>
              <a:gd name="connsiteX1225" fmla="*/ 1105171 w 1314450"/>
              <a:gd name="connsiteY1225" fmla="*/ 320516 h 981075"/>
              <a:gd name="connsiteX1226" fmla="*/ 1107076 w 1314450"/>
              <a:gd name="connsiteY1226" fmla="*/ 292894 h 981075"/>
              <a:gd name="connsiteX1227" fmla="*/ 1109934 w 1314450"/>
              <a:gd name="connsiteY1227" fmla="*/ 255746 h 981075"/>
              <a:gd name="connsiteX1228" fmla="*/ 1112791 w 1314450"/>
              <a:gd name="connsiteY1228" fmla="*/ 255746 h 981075"/>
              <a:gd name="connsiteX1229" fmla="*/ 1132794 w 1314450"/>
              <a:gd name="connsiteY1229" fmla="*/ 517684 h 981075"/>
              <a:gd name="connsiteX1230" fmla="*/ 1103266 w 1314450"/>
              <a:gd name="connsiteY1230" fmla="*/ 390049 h 981075"/>
              <a:gd name="connsiteX1231" fmla="*/ 1110886 w 1314450"/>
              <a:gd name="connsiteY1231" fmla="*/ 491014 h 981075"/>
              <a:gd name="connsiteX1232" fmla="*/ 1108029 w 1314450"/>
              <a:gd name="connsiteY1232" fmla="*/ 616744 h 981075"/>
              <a:gd name="connsiteX1233" fmla="*/ 1104219 w 1314450"/>
              <a:gd name="connsiteY1233" fmla="*/ 581501 h 981075"/>
              <a:gd name="connsiteX1234" fmla="*/ 1103266 w 1314450"/>
              <a:gd name="connsiteY1234" fmla="*/ 390049 h 981075"/>
              <a:gd name="connsiteX1235" fmla="*/ 1102314 w 1314450"/>
              <a:gd name="connsiteY1235" fmla="*/ 253841 h 981075"/>
              <a:gd name="connsiteX1236" fmla="*/ 1107076 w 1314450"/>
              <a:gd name="connsiteY1236" fmla="*/ 253841 h 981075"/>
              <a:gd name="connsiteX1237" fmla="*/ 1104219 w 1314450"/>
              <a:gd name="connsiteY1237" fmla="*/ 298609 h 981075"/>
              <a:gd name="connsiteX1238" fmla="*/ 1102314 w 1314450"/>
              <a:gd name="connsiteY1238" fmla="*/ 253841 h 981075"/>
              <a:gd name="connsiteX1239" fmla="*/ 1102314 w 1314450"/>
              <a:gd name="connsiteY1239" fmla="*/ 565309 h 981075"/>
              <a:gd name="connsiteX1240" fmla="*/ 1101361 w 1314450"/>
              <a:gd name="connsiteY1240" fmla="*/ 552926 h 981075"/>
              <a:gd name="connsiteX1241" fmla="*/ 1103266 w 1314450"/>
              <a:gd name="connsiteY1241" fmla="*/ 404336 h 981075"/>
              <a:gd name="connsiteX1242" fmla="*/ 1102314 w 1314450"/>
              <a:gd name="connsiteY1242" fmla="*/ 565309 h 981075"/>
              <a:gd name="connsiteX1243" fmla="*/ 1111839 w 1314450"/>
              <a:gd name="connsiteY1243" fmla="*/ 507206 h 981075"/>
              <a:gd name="connsiteX1244" fmla="*/ 1126126 w 1314450"/>
              <a:gd name="connsiteY1244" fmla="*/ 633889 h 981075"/>
              <a:gd name="connsiteX1245" fmla="*/ 1132794 w 1314450"/>
              <a:gd name="connsiteY1245" fmla="*/ 678656 h 981075"/>
              <a:gd name="connsiteX1246" fmla="*/ 1132794 w 1314450"/>
              <a:gd name="connsiteY1246" fmla="*/ 701516 h 981075"/>
              <a:gd name="connsiteX1247" fmla="*/ 1132794 w 1314450"/>
              <a:gd name="connsiteY1247" fmla="*/ 745331 h 981075"/>
              <a:gd name="connsiteX1248" fmla="*/ 1132794 w 1314450"/>
              <a:gd name="connsiteY1248" fmla="*/ 767239 h 981075"/>
              <a:gd name="connsiteX1249" fmla="*/ 1132794 w 1314450"/>
              <a:gd name="connsiteY1249" fmla="*/ 773906 h 981075"/>
              <a:gd name="connsiteX1250" fmla="*/ 1115649 w 1314450"/>
              <a:gd name="connsiteY1250" fmla="*/ 680561 h 981075"/>
              <a:gd name="connsiteX1251" fmla="*/ 1108981 w 1314450"/>
              <a:gd name="connsiteY1251" fmla="*/ 632936 h 981075"/>
              <a:gd name="connsiteX1252" fmla="*/ 1111839 w 1314450"/>
              <a:gd name="connsiteY1252" fmla="*/ 507206 h 981075"/>
              <a:gd name="connsiteX1253" fmla="*/ 1112791 w 1314450"/>
              <a:gd name="connsiteY1253" fmla="*/ 238601 h 981075"/>
              <a:gd name="connsiteX1254" fmla="*/ 1113744 w 1314450"/>
              <a:gd name="connsiteY1254" fmla="*/ 253841 h 981075"/>
              <a:gd name="connsiteX1255" fmla="*/ 1110886 w 1314450"/>
              <a:gd name="connsiteY1255" fmla="*/ 253841 h 981075"/>
              <a:gd name="connsiteX1256" fmla="*/ 1112791 w 1314450"/>
              <a:gd name="connsiteY1256" fmla="*/ 229076 h 981075"/>
              <a:gd name="connsiteX1257" fmla="*/ 1112791 w 1314450"/>
              <a:gd name="connsiteY1257" fmla="*/ 238601 h 981075"/>
              <a:gd name="connsiteX1258" fmla="*/ 1109934 w 1314450"/>
              <a:gd name="connsiteY1258" fmla="*/ 215741 h 981075"/>
              <a:gd name="connsiteX1259" fmla="*/ 1107076 w 1314450"/>
              <a:gd name="connsiteY1259" fmla="*/ 253841 h 981075"/>
              <a:gd name="connsiteX1260" fmla="*/ 1102314 w 1314450"/>
              <a:gd name="connsiteY1260" fmla="*/ 253841 h 981075"/>
              <a:gd name="connsiteX1261" fmla="*/ 1097551 w 1314450"/>
              <a:gd name="connsiteY1261" fmla="*/ 162401 h 981075"/>
              <a:gd name="connsiteX1262" fmla="*/ 1107076 w 1314450"/>
              <a:gd name="connsiteY1262" fmla="*/ 162401 h 981075"/>
              <a:gd name="connsiteX1263" fmla="*/ 1109934 w 1314450"/>
              <a:gd name="connsiteY1263" fmla="*/ 210979 h 981075"/>
              <a:gd name="connsiteX1264" fmla="*/ 1109934 w 1314450"/>
              <a:gd name="connsiteY1264" fmla="*/ 215741 h 981075"/>
              <a:gd name="connsiteX1265" fmla="*/ 995634 w 1314450"/>
              <a:gd name="connsiteY1265" fmla="*/ 11906 h 981075"/>
              <a:gd name="connsiteX1266" fmla="*/ 995634 w 1314450"/>
              <a:gd name="connsiteY1266" fmla="*/ 11906 h 981075"/>
              <a:gd name="connsiteX1267" fmla="*/ 1095646 w 1314450"/>
              <a:gd name="connsiteY1267" fmla="*/ 9049 h 981075"/>
              <a:gd name="connsiteX1268" fmla="*/ 1095646 w 1314450"/>
              <a:gd name="connsiteY1268" fmla="*/ 12859 h 981075"/>
              <a:gd name="connsiteX1269" fmla="*/ 1096599 w 1314450"/>
              <a:gd name="connsiteY1269" fmla="*/ 26194 h 981075"/>
              <a:gd name="connsiteX1270" fmla="*/ 1107076 w 1314450"/>
              <a:gd name="connsiteY1270" fmla="*/ 162401 h 981075"/>
              <a:gd name="connsiteX1271" fmla="*/ 1097551 w 1314450"/>
              <a:gd name="connsiteY1271" fmla="*/ 162401 h 981075"/>
              <a:gd name="connsiteX1272" fmla="*/ 1095646 w 1314450"/>
              <a:gd name="connsiteY1272" fmla="*/ 135731 h 981075"/>
              <a:gd name="connsiteX1273" fmla="*/ 1087074 w 1314450"/>
              <a:gd name="connsiteY1273" fmla="*/ 17621 h 981075"/>
              <a:gd name="connsiteX1274" fmla="*/ 1086121 w 1314450"/>
              <a:gd name="connsiteY1274" fmla="*/ 10001 h 981075"/>
              <a:gd name="connsiteX1275" fmla="*/ 995634 w 1314450"/>
              <a:gd name="connsiteY1275" fmla="*/ 11906 h 981075"/>
              <a:gd name="connsiteX1276" fmla="*/ 995634 w 1314450"/>
              <a:gd name="connsiteY1276" fmla="*/ 11906 h 981075"/>
              <a:gd name="connsiteX1277" fmla="*/ 1094694 w 1314450"/>
              <a:gd name="connsiteY1277" fmla="*/ 253841 h 981075"/>
              <a:gd name="connsiteX1278" fmla="*/ 1080406 w 1314450"/>
              <a:gd name="connsiteY1278" fmla="*/ 253841 h 981075"/>
              <a:gd name="connsiteX1279" fmla="*/ 1075644 w 1314450"/>
              <a:gd name="connsiteY1279" fmla="*/ 163354 h 981075"/>
              <a:gd name="connsiteX1280" fmla="*/ 1088979 w 1314450"/>
              <a:gd name="connsiteY1280" fmla="*/ 162401 h 981075"/>
              <a:gd name="connsiteX1281" fmla="*/ 1088979 w 1314450"/>
              <a:gd name="connsiteY1281" fmla="*/ 162401 h 981075"/>
              <a:gd name="connsiteX1282" fmla="*/ 1088979 w 1314450"/>
              <a:gd name="connsiteY1282" fmla="*/ 162401 h 981075"/>
              <a:gd name="connsiteX1283" fmla="*/ 1088979 w 1314450"/>
              <a:gd name="connsiteY1283" fmla="*/ 162401 h 981075"/>
              <a:gd name="connsiteX1284" fmla="*/ 1094694 w 1314450"/>
              <a:gd name="connsiteY1284" fmla="*/ 253841 h 981075"/>
              <a:gd name="connsiteX1285" fmla="*/ 1004206 w 1314450"/>
              <a:gd name="connsiteY1285" fmla="*/ 872014 h 981075"/>
              <a:gd name="connsiteX1286" fmla="*/ 1003254 w 1314450"/>
              <a:gd name="connsiteY1286" fmla="*/ 875824 h 981075"/>
              <a:gd name="connsiteX1287" fmla="*/ 1003254 w 1314450"/>
              <a:gd name="connsiteY1287" fmla="*/ 877729 h 981075"/>
              <a:gd name="connsiteX1288" fmla="*/ 1003254 w 1314450"/>
              <a:gd name="connsiteY1288" fmla="*/ 878681 h 981075"/>
              <a:gd name="connsiteX1289" fmla="*/ 959439 w 1314450"/>
              <a:gd name="connsiteY1289" fmla="*/ 879634 h 981075"/>
              <a:gd name="connsiteX1290" fmla="*/ 959439 w 1314450"/>
              <a:gd name="connsiteY1290" fmla="*/ 875824 h 981075"/>
              <a:gd name="connsiteX1291" fmla="*/ 986109 w 1314450"/>
              <a:gd name="connsiteY1291" fmla="*/ 875824 h 981075"/>
              <a:gd name="connsiteX1292" fmla="*/ 986109 w 1314450"/>
              <a:gd name="connsiteY1292" fmla="*/ 875824 h 981075"/>
              <a:gd name="connsiteX1293" fmla="*/ 986109 w 1314450"/>
              <a:gd name="connsiteY1293" fmla="*/ 874871 h 981075"/>
              <a:gd name="connsiteX1294" fmla="*/ 987061 w 1314450"/>
              <a:gd name="connsiteY1294" fmla="*/ 870109 h 981075"/>
              <a:gd name="connsiteX1295" fmla="*/ 1005159 w 1314450"/>
              <a:gd name="connsiteY1295" fmla="*/ 865346 h 981075"/>
              <a:gd name="connsiteX1296" fmla="*/ 1004206 w 1314450"/>
              <a:gd name="connsiteY1296" fmla="*/ 872014 h 981075"/>
              <a:gd name="connsiteX1297" fmla="*/ 1010874 w 1314450"/>
              <a:gd name="connsiteY1297" fmla="*/ 86201 h 981075"/>
              <a:gd name="connsiteX1298" fmla="*/ 1010874 w 1314450"/>
              <a:gd name="connsiteY1298" fmla="*/ 86201 h 981075"/>
              <a:gd name="connsiteX1299" fmla="*/ 1016589 w 1314450"/>
              <a:gd name="connsiteY1299" fmla="*/ 85249 h 981075"/>
              <a:gd name="connsiteX1300" fmla="*/ 1018494 w 1314450"/>
              <a:gd name="connsiteY1300" fmla="*/ 85249 h 981075"/>
              <a:gd name="connsiteX1301" fmla="*/ 1018494 w 1314450"/>
              <a:gd name="connsiteY1301" fmla="*/ 85249 h 981075"/>
              <a:gd name="connsiteX1302" fmla="*/ 1018494 w 1314450"/>
              <a:gd name="connsiteY1302" fmla="*/ 85249 h 981075"/>
              <a:gd name="connsiteX1303" fmla="*/ 1024209 w 1314450"/>
              <a:gd name="connsiteY1303" fmla="*/ 85249 h 981075"/>
              <a:gd name="connsiteX1304" fmla="*/ 1024209 w 1314450"/>
              <a:gd name="connsiteY1304" fmla="*/ 139541 h 981075"/>
              <a:gd name="connsiteX1305" fmla="*/ 1025161 w 1314450"/>
              <a:gd name="connsiteY1305" fmla="*/ 246221 h 981075"/>
              <a:gd name="connsiteX1306" fmla="*/ 1028019 w 1314450"/>
              <a:gd name="connsiteY1306" fmla="*/ 512921 h 981075"/>
              <a:gd name="connsiteX1307" fmla="*/ 1028019 w 1314450"/>
              <a:gd name="connsiteY1307" fmla="*/ 554831 h 981075"/>
              <a:gd name="connsiteX1308" fmla="*/ 1018494 w 1314450"/>
              <a:gd name="connsiteY1308" fmla="*/ 240506 h 981075"/>
              <a:gd name="connsiteX1309" fmla="*/ 1027066 w 1314450"/>
              <a:gd name="connsiteY1309" fmla="*/ 587216 h 981075"/>
              <a:gd name="connsiteX1310" fmla="*/ 1027066 w 1314450"/>
              <a:gd name="connsiteY1310" fmla="*/ 590074 h 981075"/>
              <a:gd name="connsiteX1311" fmla="*/ 1025161 w 1314450"/>
              <a:gd name="connsiteY1311" fmla="*/ 562451 h 981075"/>
              <a:gd name="connsiteX1312" fmla="*/ 1018494 w 1314450"/>
              <a:gd name="connsiteY1312" fmla="*/ 235744 h 981075"/>
              <a:gd name="connsiteX1313" fmla="*/ 1018494 w 1314450"/>
              <a:gd name="connsiteY1313" fmla="*/ 240506 h 981075"/>
              <a:gd name="connsiteX1314" fmla="*/ 1019446 w 1314450"/>
              <a:gd name="connsiteY1314" fmla="*/ 146209 h 981075"/>
              <a:gd name="connsiteX1315" fmla="*/ 1019446 w 1314450"/>
              <a:gd name="connsiteY1315" fmla="*/ 98584 h 981075"/>
              <a:gd name="connsiteX1316" fmla="*/ 1019446 w 1314450"/>
              <a:gd name="connsiteY1316" fmla="*/ 87154 h 981075"/>
              <a:gd name="connsiteX1317" fmla="*/ 1019446 w 1314450"/>
              <a:gd name="connsiteY1317" fmla="*/ 86201 h 981075"/>
              <a:gd name="connsiteX1318" fmla="*/ 1010874 w 1314450"/>
              <a:gd name="connsiteY1318" fmla="*/ 86201 h 981075"/>
              <a:gd name="connsiteX1319" fmla="*/ 1027066 w 1314450"/>
              <a:gd name="connsiteY1319" fmla="*/ 260509 h 981075"/>
              <a:gd name="connsiteX1320" fmla="*/ 1027066 w 1314450"/>
              <a:gd name="connsiteY1320" fmla="*/ 260509 h 981075"/>
              <a:gd name="connsiteX1321" fmla="*/ 1027066 w 1314450"/>
              <a:gd name="connsiteY1321" fmla="*/ 221456 h 981075"/>
              <a:gd name="connsiteX1322" fmla="*/ 1027066 w 1314450"/>
              <a:gd name="connsiteY1322" fmla="*/ 260509 h 981075"/>
              <a:gd name="connsiteX1323" fmla="*/ 1035639 w 1314450"/>
              <a:gd name="connsiteY1323" fmla="*/ 648176 h 981075"/>
              <a:gd name="connsiteX1324" fmla="*/ 1035639 w 1314450"/>
              <a:gd name="connsiteY1324" fmla="*/ 638651 h 981075"/>
              <a:gd name="connsiteX1325" fmla="*/ 1035639 w 1314450"/>
              <a:gd name="connsiteY1325" fmla="*/ 646271 h 981075"/>
              <a:gd name="connsiteX1326" fmla="*/ 1027066 w 1314450"/>
              <a:gd name="connsiteY1326" fmla="*/ 558641 h 981075"/>
              <a:gd name="connsiteX1327" fmla="*/ 1027066 w 1314450"/>
              <a:gd name="connsiteY1327" fmla="*/ 520541 h 981075"/>
              <a:gd name="connsiteX1328" fmla="*/ 1037544 w 1314450"/>
              <a:gd name="connsiteY1328" fmla="*/ 653891 h 981075"/>
              <a:gd name="connsiteX1329" fmla="*/ 1036591 w 1314450"/>
              <a:gd name="connsiteY1329" fmla="*/ 662464 h 981075"/>
              <a:gd name="connsiteX1330" fmla="*/ 1035639 w 1314450"/>
              <a:gd name="connsiteY1330" fmla="*/ 648176 h 981075"/>
              <a:gd name="connsiteX1331" fmla="*/ 1036591 w 1314450"/>
              <a:gd name="connsiteY1331" fmla="*/ 676751 h 981075"/>
              <a:gd name="connsiteX1332" fmla="*/ 1036591 w 1314450"/>
              <a:gd name="connsiteY1332" fmla="*/ 678656 h 981075"/>
              <a:gd name="connsiteX1333" fmla="*/ 1035639 w 1314450"/>
              <a:gd name="connsiteY1333" fmla="*/ 671989 h 981075"/>
              <a:gd name="connsiteX1334" fmla="*/ 1035639 w 1314450"/>
              <a:gd name="connsiteY1334" fmla="*/ 669131 h 981075"/>
              <a:gd name="connsiteX1335" fmla="*/ 1036591 w 1314450"/>
              <a:gd name="connsiteY1335" fmla="*/ 676751 h 981075"/>
              <a:gd name="connsiteX1336" fmla="*/ 1034686 w 1314450"/>
              <a:gd name="connsiteY1336" fmla="*/ 664369 h 981075"/>
              <a:gd name="connsiteX1337" fmla="*/ 1034686 w 1314450"/>
              <a:gd name="connsiteY1337" fmla="*/ 667226 h 981075"/>
              <a:gd name="connsiteX1338" fmla="*/ 1027066 w 1314450"/>
              <a:gd name="connsiteY1338" fmla="*/ 591979 h 981075"/>
              <a:gd name="connsiteX1339" fmla="*/ 1027066 w 1314450"/>
              <a:gd name="connsiteY1339" fmla="*/ 589121 h 981075"/>
              <a:gd name="connsiteX1340" fmla="*/ 1034686 w 1314450"/>
              <a:gd name="connsiteY1340" fmla="*/ 662464 h 981075"/>
              <a:gd name="connsiteX1341" fmla="*/ 1034686 w 1314450"/>
              <a:gd name="connsiteY1341" fmla="*/ 664369 h 981075"/>
              <a:gd name="connsiteX1342" fmla="*/ 1027066 w 1314450"/>
              <a:gd name="connsiteY1342" fmla="*/ 881539 h 981075"/>
              <a:gd name="connsiteX1343" fmla="*/ 1027066 w 1314450"/>
              <a:gd name="connsiteY1343" fmla="*/ 881539 h 981075"/>
              <a:gd name="connsiteX1344" fmla="*/ 1018494 w 1314450"/>
              <a:gd name="connsiteY1344" fmla="*/ 881539 h 981075"/>
              <a:gd name="connsiteX1345" fmla="*/ 1018494 w 1314450"/>
              <a:gd name="connsiteY1345" fmla="*/ 879634 h 981075"/>
              <a:gd name="connsiteX1346" fmla="*/ 1020399 w 1314450"/>
              <a:gd name="connsiteY1346" fmla="*/ 872014 h 981075"/>
              <a:gd name="connsiteX1347" fmla="*/ 1023256 w 1314450"/>
              <a:gd name="connsiteY1347" fmla="*/ 860584 h 981075"/>
              <a:gd name="connsiteX1348" fmla="*/ 1025161 w 1314450"/>
              <a:gd name="connsiteY1348" fmla="*/ 860584 h 981075"/>
              <a:gd name="connsiteX1349" fmla="*/ 1025161 w 1314450"/>
              <a:gd name="connsiteY1349" fmla="*/ 861536 h 981075"/>
              <a:gd name="connsiteX1350" fmla="*/ 1025161 w 1314450"/>
              <a:gd name="connsiteY1350" fmla="*/ 861536 h 981075"/>
              <a:gd name="connsiteX1351" fmla="*/ 1028019 w 1314450"/>
              <a:gd name="connsiteY1351" fmla="*/ 861536 h 981075"/>
              <a:gd name="connsiteX1352" fmla="*/ 1028971 w 1314450"/>
              <a:gd name="connsiteY1352" fmla="*/ 861536 h 981075"/>
              <a:gd name="connsiteX1353" fmla="*/ 1030876 w 1314450"/>
              <a:gd name="connsiteY1353" fmla="*/ 861536 h 981075"/>
              <a:gd name="connsiteX1354" fmla="*/ 1027066 w 1314450"/>
              <a:gd name="connsiteY1354" fmla="*/ 881539 h 981075"/>
              <a:gd name="connsiteX1355" fmla="*/ 1031829 w 1314450"/>
              <a:gd name="connsiteY1355" fmla="*/ 859631 h 981075"/>
              <a:gd name="connsiteX1356" fmla="*/ 1029924 w 1314450"/>
              <a:gd name="connsiteY1356" fmla="*/ 859631 h 981075"/>
              <a:gd name="connsiteX1357" fmla="*/ 1031829 w 1314450"/>
              <a:gd name="connsiteY1357" fmla="*/ 858679 h 981075"/>
              <a:gd name="connsiteX1358" fmla="*/ 1031829 w 1314450"/>
              <a:gd name="connsiteY1358" fmla="*/ 859631 h 981075"/>
              <a:gd name="connsiteX1359" fmla="*/ 1031829 w 1314450"/>
              <a:gd name="connsiteY1359" fmla="*/ 835819 h 981075"/>
              <a:gd name="connsiteX1360" fmla="*/ 1029924 w 1314450"/>
              <a:gd name="connsiteY1360" fmla="*/ 830104 h 981075"/>
              <a:gd name="connsiteX1361" fmla="*/ 1028971 w 1314450"/>
              <a:gd name="connsiteY1361" fmla="*/ 827246 h 981075"/>
              <a:gd name="connsiteX1362" fmla="*/ 1036591 w 1314450"/>
              <a:gd name="connsiteY1362" fmla="*/ 780574 h 981075"/>
              <a:gd name="connsiteX1363" fmla="*/ 1031829 w 1314450"/>
              <a:gd name="connsiteY1363" fmla="*/ 835819 h 981075"/>
              <a:gd name="connsiteX1364" fmla="*/ 1041354 w 1314450"/>
              <a:gd name="connsiteY1364" fmla="*/ 804386 h 981075"/>
              <a:gd name="connsiteX1365" fmla="*/ 1034686 w 1314450"/>
              <a:gd name="connsiteY1365" fmla="*/ 845344 h 981075"/>
              <a:gd name="connsiteX1366" fmla="*/ 1032781 w 1314450"/>
              <a:gd name="connsiteY1366" fmla="*/ 837724 h 981075"/>
              <a:gd name="connsiteX1367" fmla="*/ 1036591 w 1314450"/>
              <a:gd name="connsiteY1367" fmla="*/ 795814 h 981075"/>
              <a:gd name="connsiteX1368" fmla="*/ 1038496 w 1314450"/>
              <a:gd name="connsiteY1368" fmla="*/ 772954 h 981075"/>
              <a:gd name="connsiteX1369" fmla="*/ 1038496 w 1314450"/>
              <a:gd name="connsiteY1369" fmla="*/ 770096 h 981075"/>
              <a:gd name="connsiteX1370" fmla="*/ 1042306 w 1314450"/>
              <a:gd name="connsiteY1370" fmla="*/ 785336 h 981075"/>
              <a:gd name="connsiteX1371" fmla="*/ 1044211 w 1314450"/>
              <a:gd name="connsiteY1371" fmla="*/ 792956 h 981075"/>
              <a:gd name="connsiteX1372" fmla="*/ 1041354 w 1314450"/>
              <a:gd name="connsiteY1372" fmla="*/ 804386 h 981075"/>
              <a:gd name="connsiteX1373" fmla="*/ 1048974 w 1314450"/>
              <a:gd name="connsiteY1373" fmla="*/ 751999 h 981075"/>
              <a:gd name="connsiteX1374" fmla="*/ 1043259 w 1314450"/>
              <a:gd name="connsiteY1374" fmla="*/ 723424 h 981075"/>
              <a:gd name="connsiteX1375" fmla="*/ 1043259 w 1314450"/>
              <a:gd name="connsiteY1375" fmla="*/ 720566 h 981075"/>
              <a:gd name="connsiteX1376" fmla="*/ 1048974 w 1314450"/>
              <a:gd name="connsiteY1376" fmla="*/ 749141 h 981075"/>
              <a:gd name="connsiteX1377" fmla="*/ 1048974 w 1314450"/>
              <a:gd name="connsiteY1377" fmla="*/ 751999 h 981075"/>
              <a:gd name="connsiteX1378" fmla="*/ 1049926 w 1314450"/>
              <a:gd name="connsiteY1378" fmla="*/ 587216 h 981075"/>
              <a:gd name="connsiteX1379" fmla="*/ 1049926 w 1314450"/>
              <a:gd name="connsiteY1379" fmla="*/ 575786 h 981075"/>
              <a:gd name="connsiteX1380" fmla="*/ 1046116 w 1314450"/>
              <a:gd name="connsiteY1380" fmla="*/ 539591 h 981075"/>
              <a:gd name="connsiteX1381" fmla="*/ 1042306 w 1314450"/>
              <a:gd name="connsiteY1381" fmla="*/ 456724 h 981075"/>
              <a:gd name="connsiteX1382" fmla="*/ 1041354 w 1314450"/>
              <a:gd name="connsiteY1382" fmla="*/ 214789 h 981075"/>
              <a:gd name="connsiteX1383" fmla="*/ 1041354 w 1314450"/>
              <a:gd name="connsiteY1383" fmla="*/ 184309 h 981075"/>
              <a:gd name="connsiteX1384" fmla="*/ 1044211 w 1314450"/>
              <a:gd name="connsiteY1384" fmla="*/ 231934 h 981075"/>
              <a:gd name="connsiteX1385" fmla="*/ 1049926 w 1314450"/>
              <a:gd name="connsiteY1385" fmla="*/ 389096 h 981075"/>
              <a:gd name="connsiteX1386" fmla="*/ 1055641 w 1314450"/>
              <a:gd name="connsiteY1386" fmla="*/ 648176 h 981075"/>
              <a:gd name="connsiteX1387" fmla="*/ 1049926 w 1314450"/>
              <a:gd name="connsiteY1387" fmla="*/ 587216 h 981075"/>
              <a:gd name="connsiteX1388" fmla="*/ 1100409 w 1314450"/>
              <a:gd name="connsiteY1388" fmla="*/ 637699 h 981075"/>
              <a:gd name="connsiteX1389" fmla="*/ 1088026 w 1314450"/>
              <a:gd name="connsiteY1389" fmla="*/ 802481 h 981075"/>
              <a:gd name="connsiteX1390" fmla="*/ 1087074 w 1314450"/>
              <a:gd name="connsiteY1390" fmla="*/ 809149 h 981075"/>
              <a:gd name="connsiteX1391" fmla="*/ 1087074 w 1314450"/>
              <a:gd name="connsiteY1391" fmla="*/ 810101 h 981075"/>
              <a:gd name="connsiteX1392" fmla="*/ 1086121 w 1314450"/>
              <a:gd name="connsiteY1392" fmla="*/ 807244 h 981075"/>
              <a:gd name="connsiteX1393" fmla="*/ 1063261 w 1314450"/>
              <a:gd name="connsiteY1393" fmla="*/ 693896 h 981075"/>
              <a:gd name="connsiteX1394" fmla="*/ 1058499 w 1314450"/>
              <a:gd name="connsiteY1394" fmla="*/ 657701 h 981075"/>
              <a:gd name="connsiteX1395" fmla="*/ 1061356 w 1314450"/>
              <a:gd name="connsiteY1395" fmla="*/ 536734 h 981075"/>
              <a:gd name="connsiteX1396" fmla="*/ 1052784 w 1314450"/>
              <a:gd name="connsiteY1396" fmla="*/ 296704 h 981075"/>
              <a:gd name="connsiteX1397" fmla="*/ 1045164 w 1314450"/>
              <a:gd name="connsiteY1397" fmla="*/ 178594 h 981075"/>
              <a:gd name="connsiteX1398" fmla="*/ 1044211 w 1314450"/>
              <a:gd name="connsiteY1398" fmla="*/ 164306 h 981075"/>
              <a:gd name="connsiteX1399" fmla="*/ 1045164 w 1314450"/>
              <a:gd name="connsiteY1399" fmla="*/ 92869 h 981075"/>
              <a:gd name="connsiteX1400" fmla="*/ 1045164 w 1314450"/>
              <a:gd name="connsiteY1400" fmla="*/ 89059 h 981075"/>
              <a:gd name="connsiteX1401" fmla="*/ 1045164 w 1314450"/>
              <a:gd name="connsiteY1401" fmla="*/ 87154 h 981075"/>
              <a:gd name="connsiteX1402" fmla="*/ 1045164 w 1314450"/>
              <a:gd name="connsiteY1402" fmla="*/ 85249 h 981075"/>
              <a:gd name="connsiteX1403" fmla="*/ 1039449 w 1314450"/>
              <a:gd name="connsiteY1403" fmla="*/ 85249 h 981075"/>
              <a:gd name="connsiteX1404" fmla="*/ 1039449 w 1314450"/>
              <a:gd name="connsiteY1404" fmla="*/ 85249 h 981075"/>
              <a:gd name="connsiteX1405" fmla="*/ 1039449 w 1314450"/>
              <a:gd name="connsiteY1405" fmla="*/ 85249 h 981075"/>
              <a:gd name="connsiteX1406" fmla="*/ 1039449 w 1314450"/>
              <a:gd name="connsiteY1406" fmla="*/ 82391 h 981075"/>
              <a:gd name="connsiteX1407" fmla="*/ 1039449 w 1314450"/>
              <a:gd name="connsiteY1407" fmla="*/ 81439 h 981075"/>
              <a:gd name="connsiteX1408" fmla="*/ 1039449 w 1314450"/>
              <a:gd name="connsiteY1408" fmla="*/ 80486 h 981075"/>
              <a:gd name="connsiteX1409" fmla="*/ 1039449 w 1314450"/>
              <a:gd name="connsiteY1409" fmla="*/ 80486 h 981075"/>
              <a:gd name="connsiteX1410" fmla="*/ 1039449 w 1314450"/>
              <a:gd name="connsiteY1410" fmla="*/ 80486 h 981075"/>
              <a:gd name="connsiteX1411" fmla="*/ 1039449 w 1314450"/>
              <a:gd name="connsiteY1411" fmla="*/ 81439 h 981075"/>
              <a:gd name="connsiteX1412" fmla="*/ 1039449 w 1314450"/>
              <a:gd name="connsiteY1412" fmla="*/ 84296 h 981075"/>
              <a:gd name="connsiteX1413" fmla="*/ 1029924 w 1314450"/>
              <a:gd name="connsiteY1413" fmla="*/ 84296 h 981075"/>
              <a:gd name="connsiteX1414" fmla="*/ 1029924 w 1314450"/>
              <a:gd name="connsiteY1414" fmla="*/ 84296 h 981075"/>
              <a:gd name="connsiteX1415" fmla="*/ 1029924 w 1314450"/>
              <a:gd name="connsiteY1415" fmla="*/ 84296 h 981075"/>
              <a:gd name="connsiteX1416" fmla="*/ 1029924 w 1314450"/>
              <a:gd name="connsiteY1416" fmla="*/ 84296 h 981075"/>
              <a:gd name="connsiteX1417" fmla="*/ 1029924 w 1314450"/>
              <a:gd name="connsiteY1417" fmla="*/ 84296 h 981075"/>
              <a:gd name="connsiteX1418" fmla="*/ 1039449 w 1314450"/>
              <a:gd name="connsiteY1418" fmla="*/ 84296 h 981075"/>
              <a:gd name="connsiteX1419" fmla="*/ 1039449 w 1314450"/>
              <a:gd name="connsiteY1419" fmla="*/ 84296 h 981075"/>
              <a:gd name="connsiteX1420" fmla="*/ 1029924 w 1314450"/>
              <a:gd name="connsiteY1420" fmla="*/ 84296 h 981075"/>
              <a:gd name="connsiteX1421" fmla="*/ 1029924 w 1314450"/>
              <a:gd name="connsiteY1421" fmla="*/ 85249 h 981075"/>
              <a:gd name="connsiteX1422" fmla="*/ 1029924 w 1314450"/>
              <a:gd name="connsiteY1422" fmla="*/ 87154 h 981075"/>
              <a:gd name="connsiteX1423" fmla="*/ 1028971 w 1314450"/>
              <a:gd name="connsiteY1423" fmla="*/ 217646 h 981075"/>
              <a:gd name="connsiteX1424" fmla="*/ 1029924 w 1314450"/>
              <a:gd name="connsiteY1424" fmla="*/ 142399 h 981075"/>
              <a:gd name="connsiteX1425" fmla="*/ 1029924 w 1314450"/>
              <a:gd name="connsiteY1425" fmla="*/ 90011 h 981075"/>
              <a:gd name="connsiteX1426" fmla="*/ 1029924 w 1314450"/>
              <a:gd name="connsiteY1426" fmla="*/ 86201 h 981075"/>
              <a:gd name="connsiteX1427" fmla="*/ 1028971 w 1314450"/>
              <a:gd name="connsiteY1427" fmla="*/ 86201 h 981075"/>
              <a:gd name="connsiteX1428" fmla="*/ 1028971 w 1314450"/>
              <a:gd name="connsiteY1428" fmla="*/ 85249 h 981075"/>
              <a:gd name="connsiteX1429" fmla="*/ 1029924 w 1314450"/>
              <a:gd name="connsiteY1429" fmla="*/ 85249 h 981075"/>
              <a:gd name="connsiteX1430" fmla="*/ 1029924 w 1314450"/>
              <a:gd name="connsiteY1430" fmla="*/ 85249 h 981075"/>
              <a:gd name="connsiteX1431" fmla="*/ 1027066 w 1314450"/>
              <a:gd name="connsiteY1431" fmla="*/ 85249 h 981075"/>
              <a:gd name="connsiteX1432" fmla="*/ 1027066 w 1314450"/>
              <a:gd name="connsiteY1432" fmla="*/ 85249 h 981075"/>
              <a:gd name="connsiteX1433" fmla="*/ 1028019 w 1314450"/>
              <a:gd name="connsiteY1433" fmla="*/ 85249 h 981075"/>
              <a:gd name="connsiteX1434" fmla="*/ 1028019 w 1314450"/>
              <a:gd name="connsiteY1434" fmla="*/ 85249 h 981075"/>
              <a:gd name="connsiteX1435" fmla="*/ 1027066 w 1314450"/>
              <a:gd name="connsiteY1435" fmla="*/ 85249 h 981075"/>
              <a:gd name="connsiteX1436" fmla="*/ 1027066 w 1314450"/>
              <a:gd name="connsiteY1436" fmla="*/ 81439 h 981075"/>
              <a:gd name="connsiteX1437" fmla="*/ 1037544 w 1314450"/>
              <a:gd name="connsiteY1437" fmla="*/ 81439 h 981075"/>
              <a:gd name="connsiteX1438" fmla="*/ 1037544 w 1314450"/>
              <a:gd name="connsiteY1438" fmla="*/ 81439 h 981075"/>
              <a:gd name="connsiteX1439" fmla="*/ 1027066 w 1314450"/>
              <a:gd name="connsiteY1439" fmla="*/ 81439 h 981075"/>
              <a:gd name="connsiteX1440" fmla="*/ 1028019 w 1314450"/>
              <a:gd name="connsiteY1440" fmla="*/ 25241 h 981075"/>
              <a:gd name="connsiteX1441" fmla="*/ 1028019 w 1314450"/>
              <a:gd name="connsiteY1441" fmla="*/ 13811 h 981075"/>
              <a:gd name="connsiteX1442" fmla="*/ 1028019 w 1314450"/>
              <a:gd name="connsiteY1442" fmla="*/ 12859 h 981075"/>
              <a:gd name="connsiteX1443" fmla="*/ 1065166 w 1314450"/>
              <a:gd name="connsiteY1443" fmla="*/ 11906 h 981075"/>
              <a:gd name="connsiteX1444" fmla="*/ 1065166 w 1314450"/>
              <a:gd name="connsiteY1444" fmla="*/ 11906 h 981075"/>
              <a:gd name="connsiteX1445" fmla="*/ 1026114 w 1314450"/>
              <a:gd name="connsiteY1445" fmla="*/ 12859 h 981075"/>
              <a:gd name="connsiteX1446" fmla="*/ 1026114 w 1314450"/>
              <a:gd name="connsiteY1446" fmla="*/ 14764 h 981075"/>
              <a:gd name="connsiteX1447" fmla="*/ 1026114 w 1314450"/>
              <a:gd name="connsiteY1447" fmla="*/ 40481 h 981075"/>
              <a:gd name="connsiteX1448" fmla="*/ 1025161 w 1314450"/>
              <a:gd name="connsiteY1448" fmla="*/ 82391 h 981075"/>
              <a:gd name="connsiteX1449" fmla="*/ 1011826 w 1314450"/>
              <a:gd name="connsiteY1449" fmla="*/ 83344 h 981075"/>
              <a:gd name="connsiteX1450" fmla="*/ 1025161 w 1314450"/>
              <a:gd name="connsiteY1450" fmla="*/ 83344 h 981075"/>
              <a:gd name="connsiteX1451" fmla="*/ 1025161 w 1314450"/>
              <a:gd name="connsiteY1451" fmla="*/ 87154 h 981075"/>
              <a:gd name="connsiteX1452" fmla="*/ 1019446 w 1314450"/>
              <a:gd name="connsiteY1452" fmla="*/ 87154 h 981075"/>
              <a:gd name="connsiteX1453" fmla="*/ 1019446 w 1314450"/>
              <a:gd name="connsiteY1453" fmla="*/ 87154 h 981075"/>
              <a:gd name="connsiteX1454" fmla="*/ 1025161 w 1314450"/>
              <a:gd name="connsiteY1454" fmla="*/ 87154 h 981075"/>
              <a:gd name="connsiteX1455" fmla="*/ 1025161 w 1314450"/>
              <a:gd name="connsiteY1455" fmla="*/ 87154 h 981075"/>
              <a:gd name="connsiteX1456" fmla="*/ 1019446 w 1314450"/>
              <a:gd name="connsiteY1456" fmla="*/ 87154 h 981075"/>
              <a:gd name="connsiteX1457" fmla="*/ 1019446 w 1314450"/>
              <a:gd name="connsiteY1457" fmla="*/ 87154 h 981075"/>
              <a:gd name="connsiteX1458" fmla="*/ 1013731 w 1314450"/>
              <a:gd name="connsiteY1458" fmla="*/ 87154 h 981075"/>
              <a:gd name="connsiteX1459" fmla="*/ 1010874 w 1314450"/>
              <a:gd name="connsiteY1459" fmla="*/ 87154 h 981075"/>
              <a:gd name="connsiteX1460" fmla="*/ 1010874 w 1314450"/>
              <a:gd name="connsiteY1460" fmla="*/ 87154 h 981075"/>
              <a:gd name="connsiteX1461" fmla="*/ 1001349 w 1314450"/>
              <a:gd name="connsiteY1461" fmla="*/ 87154 h 981075"/>
              <a:gd name="connsiteX1462" fmla="*/ 1001349 w 1314450"/>
              <a:gd name="connsiteY1462" fmla="*/ 87154 h 981075"/>
              <a:gd name="connsiteX1463" fmla="*/ 1004206 w 1314450"/>
              <a:gd name="connsiteY1463" fmla="*/ 87154 h 981075"/>
              <a:gd name="connsiteX1464" fmla="*/ 1004206 w 1314450"/>
              <a:gd name="connsiteY1464" fmla="*/ 88106 h 981075"/>
              <a:gd name="connsiteX1465" fmla="*/ 1001349 w 1314450"/>
              <a:gd name="connsiteY1465" fmla="*/ 88106 h 981075"/>
              <a:gd name="connsiteX1466" fmla="*/ 1001349 w 1314450"/>
              <a:gd name="connsiteY1466" fmla="*/ 124301 h 981075"/>
              <a:gd name="connsiteX1467" fmla="*/ 1001349 w 1314450"/>
              <a:gd name="connsiteY1467" fmla="*/ 252889 h 981075"/>
              <a:gd name="connsiteX1468" fmla="*/ 1001349 w 1314450"/>
              <a:gd name="connsiteY1468" fmla="*/ 251936 h 981075"/>
              <a:gd name="connsiteX1469" fmla="*/ 998491 w 1314450"/>
              <a:gd name="connsiteY1469" fmla="*/ 216694 h 981075"/>
              <a:gd name="connsiteX1470" fmla="*/ 998491 w 1314450"/>
              <a:gd name="connsiteY1470" fmla="*/ 206216 h 981075"/>
              <a:gd name="connsiteX1471" fmla="*/ 998491 w 1314450"/>
              <a:gd name="connsiteY1471" fmla="*/ 215741 h 981075"/>
              <a:gd name="connsiteX1472" fmla="*/ 994681 w 1314450"/>
              <a:gd name="connsiteY1472" fmla="*/ 161449 h 981075"/>
              <a:gd name="connsiteX1473" fmla="*/ 994681 w 1314450"/>
              <a:gd name="connsiteY1473" fmla="*/ 103346 h 981075"/>
              <a:gd name="connsiteX1474" fmla="*/ 994681 w 1314450"/>
              <a:gd name="connsiteY1474" fmla="*/ 88106 h 981075"/>
              <a:gd name="connsiteX1475" fmla="*/ 989919 w 1314450"/>
              <a:gd name="connsiteY1475" fmla="*/ 88106 h 981075"/>
              <a:gd name="connsiteX1476" fmla="*/ 989919 w 1314450"/>
              <a:gd name="connsiteY1476" fmla="*/ 87154 h 981075"/>
              <a:gd name="connsiteX1477" fmla="*/ 994681 w 1314450"/>
              <a:gd name="connsiteY1477" fmla="*/ 87154 h 981075"/>
              <a:gd name="connsiteX1478" fmla="*/ 994681 w 1314450"/>
              <a:gd name="connsiteY1478" fmla="*/ 87154 h 981075"/>
              <a:gd name="connsiteX1479" fmla="*/ 989919 w 1314450"/>
              <a:gd name="connsiteY1479" fmla="*/ 87154 h 981075"/>
              <a:gd name="connsiteX1480" fmla="*/ 989919 w 1314450"/>
              <a:gd name="connsiteY1480" fmla="*/ 87154 h 981075"/>
              <a:gd name="connsiteX1481" fmla="*/ 994681 w 1314450"/>
              <a:gd name="connsiteY1481" fmla="*/ 87154 h 981075"/>
              <a:gd name="connsiteX1482" fmla="*/ 994681 w 1314450"/>
              <a:gd name="connsiteY1482" fmla="*/ 87154 h 981075"/>
              <a:gd name="connsiteX1483" fmla="*/ 989919 w 1314450"/>
              <a:gd name="connsiteY1483" fmla="*/ 87154 h 981075"/>
              <a:gd name="connsiteX1484" fmla="*/ 989919 w 1314450"/>
              <a:gd name="connsiteY1484" fmla="*/ 87154 h 981075"/>
              <a:gd name="connsiteX1485" fmla="*/ 994681 w 1314450"/>
              <a:gd name="connsiteY1485" fmla="*/ 87154 h 981075"/>
              <a:gd name="connsiteX1486" fmla="*/ 994681 w 1314450"/>
              <a:gd name="connsiteY1486" fmla="*/ 84296 h 981075"/>
              <a:gd name="connsiteX1487" fmla="*/ 994681 w 1314450"/>
              <a:gd name="connsiteY1487" fmla="*/ 84296 h 981075"/>
              <a:gd name="connsiteX1488" fmla="*/ 994681 w 1314450"/>
              <a:gd name="connsiteY1488" fmla="*/ 82391 h 981075"/>
              <a:gd name="connsiteX1489" fmla="*/ 994681 w 1314450"/>
              <a:gd name="connsiteY1489" fmla="*/ 48101 h 981075"/>
              <a:gd name="connsiteX1490" fmla="*/ 994681 w 1314450"/>
              <a:gd name="connsiteY1490" fmla="*/ 21431 h 981075"/>
              <a:gd name="connsiteX1491" fmla="*/ 994681 w 1314450"/>
              <a:gd name="connsiteY1491" fmla="*/ 14764 h 981075"/>
              <a:gd name="connsiteX1492" fmla="*/ 994681 w 1314450"/>
              <a:gd name="connsiteY1492" fmla="*/ 12859 h 981075"/>
              <a:gd name="connsiteX1493" fmla="*/ 994681 w 1314450"/>
              <a:gd name="connsiteY1493" fmla="*/ 12859 h 981075"/>
              <a:gd name="connsiteX1494" fmla="*/ 1002301 w 1314450"/>
              <a:gd name="connsiteY1494" fmla="*/ 12859 h 981075"/>
              <a:gd name="connsiteX1495" fmla="*/ 1002301 w 1314450"/>
              <a:gd name="connsiteY1495" fmla="*/ 12859 h 981075"/>
              <a:gd name="connsiteX1496" fmla="*/ 1002301 w 1314450"/>
              <a:gd name="connsiteY1496" fmla="*/ 13811 h 981075"/>
              <a:gd name="connsiteX1497" fmla="*/ 1002301 w 1314450"/>
              <a:gd name="connsiteY1497" fmla="*/ 15716 h 981075"/>
              <a:gd name="connsiteX1498" fmla="*/ 1002301 w 1314450"/>
              <a:gd name="connsiteY1498" fmla="*/ 19526 h 981075"/>
              <a:gd name="connsiteX1499" fmla="*/ 1002301 w 1314450"/>
              <a:gd name="connsiteY1499" fmla="*/ 34766 h 981075"/>
              <a:gd name="connsiteX1500" fmla="*/ 1001349 w 1314450"/>
              <a:gd name="connsiteY1500" fmla="*/ 64294 h 981075"/>
              <a:gd name="connsiteX1501" fmla="*/ 1001349 w 1314450"/>
              <a:gd name="connsiteY1501" fmla="*/ 82391 h 981075"/>
              <a:gd name="connsiteX1502" fmla="*/ 993729 w 1314450"/>
              <a:gd name="connsiteY1502" fmla="*/ 82391 h 981075"/>
              <a:gd name="connsiteX1503" fmla="*/ 1001349 w 1314450"/>
              <a:gd name="connsiteY1503" fmla="*/ 82391 h 981075"/>
              <a:gd name="connsiteX1504" fmla="*/ 1001349 w 1314450"/>
              <a:gd name="connsiteY1504" fmla="*/ 86201 h 981075"/>
              <a:gd name="connsiteX1505" fmla="*/ 1010874 w 1314450"/>
              <a:gd name="connsiteY1505" fmla="*/ 86201 h 981075"/>
              <a:gd name="connsiteX1506" fmla="*/ 1010874 w 1314450"/>
              <a:gd name="connsiteY1506" fmla="*/ 82391 h 981075"/>
              <a:gd name="connsiteX1507" fmla="*/ 1010874 w 1314450"/>
              <a:gd name="connsiteY1507" fmla="*/ 68104 h 981075"/>
              <a:gd name="connsiteX1508" fmla="*/ 1011826 w 1314450"/>
              <a:gd name="connsiteY1508" fmla="*/ 25241 h 981075"/>
              <a:gd name="connsiteX1509" fmla="*/ 1011826 w 1314450"/>
              <a:gd name="connsiteY1509" fmla="*/ 14764 h 981075"/>
              <a:gd name="connsiteX1510" fmla="*/ 1077549 w 1314450"/>
              <a:gd name="connsiteY1510" fmla="*/ 11906 h 981075"/>
              <a:gd name="connsiteX1511" fmla="*/ 1077549 w 1314450"/>
              <a:gd name="connsiteY1511" fmla="*/ 12859 h 981075"/>
              <a:gd name="connsiteX1512" fmla="*/ 1077549 w 1314450"/>
              <a:gd name="connsiteY1512" fmla="*/ 15716 h 981075"/>
              <a:gd name="connsiteX1513" fmla="*/ 1078501 w 1314450"/>
              <a:gd name="connsiteY1513" fmla="*/ 21431 h 981075"/>
              <a:gd name="connsiteX1514" fmla="*/ 1080406 w 1314450"/>
              <a:gd name="connsiteY1514" fmla="*/ 43339 h 981075"/>
              <a:gd name="connsiteX1515" fmla="*/ 1087074 w 1314450"/>
              <a:gd name="connsiteY1515" fmla="*/ 129064 h 981075"/>
              <a:gd name="connsiteX1516" fmla="*/ 1088979 w 1314450"/>
              <a:gd name="connsiteY1516" fmla="*/ 164306 h 981075"/>
              <a:gd name="connsiteX1517" fmla="*/ 1087074 w 1314450"/>
              <a:gd name="connsiteY1517" fmla="*/ 164306 h 981075"/>
              <a:gd name="connsiteX1518" fmla="*/ 1074691 w 1314450"/>
              <a:gd name="connsiteY1518" fmla="*/ 164306 h 981075"/>
              <a:gd name="connsiteX1519" fmla="*/ 1069929 w 1314450"/>
              <a:gd name="connsiteY1519" fmla="*/ 87154 h 981075"/>
              <a:gd name="connsiteX1520" fmla="*/ 1066119 w 1314450"/>
              <a:gd name="connsiteY1520" fmla="*/ 36671 h 981075"/>
              <a:gd name="connsiteX1521" fmla="*/ 1065166 w 1314450"/>
              <a:gd name="connsiteY1521" fmla="*/ 24289 h 981075"/>
              <a:gd name="connsiteX1522" fmla="*/ 1065166 w 1314450"/>
              <a:gd name="connsiteY1522" fmla="*/ 15716 h 981075"/>
              <a:gd name="connsiteX1523" fmla="*/ 1065166 w 1314450"/>
              <a:gd name="connsiteY1523" fmla="*/ 12859 h 981075"/>
              <a:gd name="connsiteX1524" fmla="*/ 1065166 w 1314450"/>
              <a:gd name="connsiteY1524" fmla="*/ 11906 h 981075"/>
              <a:gd name="connsiteX1525" fmla="*/ 1065166 w 1314450"/>
              <a:gd name="connsiteY1525" fmla="*/ 11906 h 981075"/>
              <a:gd name="connsiteX1526" fmla="*/ 1062309 w 1314450"/>
              <a:gd name="connsiteY1526" fmla="*/ 11906 h 981075"/>
              <a:gd name="connsiteX1527" fmla="*/ 1062309 w 1314450"/>
              <a:gd name="connsiteY1527" fmla="*/ 11906 h 981075"/>
              <a:gd name="connsiteX1528" fmla="*/ 1062309 w 1314450"/>
              <a:gd name="connsiteY1528" fmla="*/ 12859 h 981075"/>
              <a:gd name="connsiteX1529" fmla="*/ 1062309 w 1314450"/>
              <a:gd name="connsiteY1529" fmla="*/ 15716 h 981075"/>
              <a:gd name="connsiteX1530" fmla="*/ 1062309 w 1314450"/>
              <a:gd name="connsiteY1530" fmla="*/ 21431 h 981075"/>
              <a:gd name="connsiteX1531" fmla="*/ 1064214 w 1314450"/>
              <a:gd name="connsiteY1531" fmla="*/ 43339 h 981075"/>
              <a:gd name="connsiteX1532" fmla="*/ 1067071 w 1314450"/>
              <a:gd name="connsiteY1532" fmla="*/ 87154 h 981075"/>
              <a:gd name="connsiteX1533" fmla="*/ 1071834 w 1314450"/>
              <a:gd name="connsiteY1533" fmla="*/ 163354 h 981075"/>
              <a:gd name="connsiteX1534" fmla="*/ 1071834 w 1314450"/>
              <a:gd name="connsiteY1534" fmla="*/ 163354 h 981075"/>
              <a:gd name="connsiteX1535" fmla="*/ 1072786 w 1314450"/>
              <a:gd name="connsiteY1535" fmla="*/ 175736 h 981075"/>
              <a:gd name="connsiteX1536" fmla="*/ 1076596 w 1314450"/>
              <a:gd name="connsiteY1536" fmla="*/ 253841 h 981075"/>
              <a:gd name="connsiteX1537" fmla="*/ 1076596 w 1314450"/>
              <a:gd name="connsiteY1537" fmla="*/ 253841 h 981075"/>
              <a:gd name="connsiteX1538" fmla="*/ 1081359 w 1314450"/>
              <a:gd name="connsiteY1538" fmla="*/ 350044 h 981075"/>
              <a:gd name="connsiteX1539" fmla="*/ 1098504 w 1314450"/>
              <a:gd name="connsiteY1539" fmla="*/ 580549 h 981075"/>
              <a:gd name="connsiteX1540" fmla="*/ 1100409 w 1314450"/>
              <a:gd name="connsiteY1540" fmla="*/ 637699 h 981075"/>
              <a:gd name="connsiteX1541" fmla="*/ 1100409 w 1314450"/>
              <a:gd name="connsiteY1541" fmla="*/ 546259 h 981075"/>
              <a:gd name="connsiteX1542" fmla="*/ 1094694 w 1314450"/>
              <a:gd name="connsiteY1542" fmla="*/ 485299 h 981075"/>
              <a:gd name="connsiteX1543" fmla="*/ 1080406 w 1314450"/>
              <a:gd name="connsiteY1543" fmla="*/ 252889 h 981075"/>
              <a:gd name="connsiteX1544" fmla="*/ 1094694 w 1314450"/>
              <a:gd name="connsiteY1544" fmla="*/ 252889 h 981075"/>
              <a:gd name="connsiteX1545" fmla="*/ 1096599 w 1314450"/>
              <a:gd name="connsiteY1545" fmla="*/ 286226 h 981075"/>
              <a:gd name="connsiteX1546" fmla="*/ 1098504 w 1314450"/>
              <a:gd name="connsiteY1546" fmla="*/ 350996 h 981075"/>
              <a:gd name="connsiteX1547" fmla="*/ 1098504 w 1314450"/>
              <a:gd name="connsiteY1547" fmla="*/ 316706 h 981075"/>
              <a:gd name="connsiteX1548" fmla="*/ 1102314 w 1314450"/>
              <a:gd name="connsiteY1548" fmla="*/ 374809 h 981075"/>
              <a:gd name="connsiteX1549" fmla="*/ 1100409 w 1314450"/>
              <a:gd name="connsiteY1549" fmla="*/ 501491 h 981075"/>
              <a:gd name="connsiteX1550" fmla="*/ 1100409 w 1314450"/>
              <a:gd name="connsiteY1550" fmla="*/ 546259 h 981075"/>
              <a:gd name="connsiteX1551" fmla="*/ 1101361 w 1314450"/>
              <a:gd name="connsiteY1551" fmla="*/ 587216 h 981075"/>
              <a:gd name="connsiteX1552" fmla="*/ 1102314 w 1314450"/>
              <a:gd name="connsiteY1552" fmla="*/ 592931 h 981075"/>
              <a:gd name="connsiteX1553" fmla="*/ 1101361 w 1314450"/>
              <a:gd name="connsiteY1553" fmla="*/ 612934 h 981075"/>
              <a:gd name="connsiteX1554" fmla="*/ 1101361 w 1314450"/>
              <a:gd name="connsiteY1554" fmla="*/ 587216 h 981075"/>
              <a:gd name="connsiteX1555" fmla="*/ 1101361 w 1314450"/>
              <a:gd name="connsiteY1555" fmla="*/ 781526 h 981075"/>
              <a:gd name="connsiteX1556" fmla="*/ 1101361 w 1314450"/>
              <a:gd name="connsiteY1556" fmla="*/ 779621 h 981075"/>
              <a:gd name="connsiteX1557" fmla="*/ 1101361 w 1314450"/>
              <a:gd name="connsiteY1557" fmla="*/ 776764 h 981075"/>
              <a:gd name="connsiteX1558" fmla="*/ 1101361 w 1314450"/>
              <a:gd name="connsiteY1558" fmla="*/ 771049 h 981075"/>
              <a:gd name="connsiteX1559" fmla="*/ 1101361 w 1314450"/>
              <a:gd name="connsiteY1559" fmla="*/ 759619 h 981075"/>
              <a:gd name="connsiteX1560" fmla="*/ 1101361 w 1314450"/>
              <a:gd name="connsiteY1560" fmla="*/ 675799 h 981075"/>
              <a:gd name="connsiteX1561" fmla="*/ 1101361 w 1314450"/>
              <a:gd name="connsiteY1561" fmla="*/ 670084 h 981075"/>
              <a:gd name="connsiteX1562" fmla="*/ 1103266 w 1314450"/>
              <a:gd name="connsiteY1562" fmla="*/ 607219 h 981075"/>
              <a:gd name="connsiteX1563" fmla="*/ 1107076 w 1314450"/>
              <a:gd name="connsiteY1563" fmla="*/ 636746 h 981075"/>
              <a:gd name="connsiteX1564" fmla="*/ 1101361 w 1314450"/>
              <a:gd name="connsiteY1564" fmla="*/ 735806 h 981075"/>
              <a:gd name="connsiteX1565" fmla="*/ 1105171 w 1314450"/>
              <a:gd name="connsiteY1565" fmla="*/ 737711 h 981075"/>
              <a:gd name="connsiteX1566" fmla="*/ 1108981 w 1314450"/>
              <a:gd name="connsiteY1566" fmla="*/ 652939 h 981075"/>
              <a:gd name="connsiteX1567" fmla="*/ 1115649 w 1314450"/>
              <a:gd name="connsiteY1567" fmla="*/ 694849 h 981075"/>
              <a:gd name="connsiteX1568" fmla="*/ 1132794 w 1314450"/>
              <a:gd name="connsiteY1568" fmla="*/ 781526 h 981075"/>
              <a:gd name="connsiteX1569" fmla="*/ 1132794 w 1314450"/>
              <a:gd name="connsiteY1569" fmla="*/ 781526 h 981075"/>
              <a:gd name="connsiteX1570" fmla="*/ 1112791 w 1314450"/>
              <a:gd name="connsiteY1570" fmla="*/ 781526 h 981075"/>
              <a:gd name="connsiteX1571" fmla="*/ 1114696 w 1314450"/>
              <a:gd name="connsiteY1571" fmla="*/ 764381 h 981075"/>
              <a:gd name="connsiteX1572" fmla="*/ 1112791 w 1314450"/>
              <a:gd name="connsiteY1572" fmla="*/ 781526 h 981075"/>
              <a:gd name="connsiteX1573" fmla="*/ 1101361 w 1314450"/>
              <a:gd name="connsiteY1573" fmla="*/ 781526 h 981075"/>
              <a:gd name="connsiteX1574" fmla="*/ 1139461 w 1314450"/>
              <a:gd name="connsiteY1574" fmla="*/ 806291 h 981075"/>
              <a:gd name="connsiteX1575" fmla="*/ 1141366 w 1314450"/>
              <a:gd name="connsiteY1575" fmla="*/ 812959 h 981075"/>
              <a:gd name="connsiteX1576" fmla="*/ 1109934 w 1314450"/>
              <a:gd name="connsiteY1576" fmla="*/ 814864 h 981075"/>
              <a:gd name="connsiteX1577" fmla="*/ 1109934 w 1314450"/>
              <a:gd name="connsiteY1577" fmla="*/ 813911 h 981075"/>
              <a:gd name="connsiteX1578" fmla="*/ 1110886 w 1314450"/>
              <a:gd name="connsiteY1578" fmla="*/ 808196 h 981075"/>
              <a:gd name="connsiteX1579" fmla="*/ 1113744 w 1314450"/>
              <a:gd name="connsiteY1579" fmla="*/ 781526 h 981075"/>
              <a:gd name="connsiteX1580" fmla="*/ 1133746 w 1314450"/>
              <a:gd name="connsiteY1580" fmla="*/ 781526 h 981075"/>
              <a:gd name="connsiteX1581" fmla="*/ 1134699 w 1314450"/>
              <a:gd name="connsiteY1581" fmla="*/ 784384 h 981075"/>
              <a:gd name="connsiteX1582" fmla="*/ 1139461 w 1314450"/>
              <a:gd name="connsiteY1582" fmla="*/ 806291 h 981075"/>
              <a:gd name="connsiteX1583" fmla="*/ 1135651 w 1314450"/>
              <a:gd name="connsiteY1583" fmla="*/ 749141 h 981075"/>
              <a:gd name="connsiteX1584" fmla="*/ 1135651 w 1314450"/>
              <a:gd name="connsiteY1584" fmla="*/ 765334 h 981075"/>
              <a:gd name="connsiteX1585" fmla="*/ 1135651 w 1314450"/>
              <a:gd name="connsiteY1585" fmla="*/ 773906 h 981075"/>
              <a:gd name="connsiteX1586" fmla="*/ 1135651 w 1314450"/>
              <a:gd name="connsiteY1586" fmla="*/ 777716 h 981075"/>
              <a:gd name="connsiteX1587" fmla="*/ 1135651 w 1314450"/>
              <a:gd name="connsiteY1587" fmla="*/ 779621 h 981075"/>
              <a:gd name="connsiteX1588" fmla="*/ 1135651 w 1314450"/>
              <a:gd name="connsiteY1588" fmla="*/ 780574 h 981075"/>
              <a:gd name="connsiteX1589" fmla="*/ 1135651 w 1314450"/>
              <a:gd name="connsiteY1589" fmla="*/ 780574 h 981075"/>
              <a:gd name="connsiteX1590" fmla="*/ 1134699 w 1314450"/>
              <a:gd name="connsiteY1590" fmla="*/ 780574 h 981075"/>
              <a:gd name="connsiteX1591" fmla="*/ 1134699 w 1314450"/>
              <a:gd name="connsiteY1591" fmla="*/ 780574 h 981075"/>
              <a:gd name="connsiteX1592" fmla="*/ 1134699 w 1314450"/>
              <a:gd name="connsiteY1592" fmla="*/ 780574 h 981075"/>
              <a:gd name="connsiteX1593" fmla="*/ 1133746 w 1314450"/>
              <a:gd name="connsiteY1593" fmla="*/ 777716 h 981075"/>
              <a:gd name="connsiteX1594" fmla="*/ 1133746 w 1314450"/>
              <a:gd name="connsiteY1594" fmla="*/ 774859 h 981075"/>
              <a:gd name="connsiteX1595" fmla="*/ 1133746 w 1314450"/>
              <a:gd name="connsiteY1595" fmla="*/ 763429 h 981075"/>
              <a:gd name="connsiteX1596" fmla="*/ 1133746 w 1314450"/>
              <a:gd name="connsiteY1596" fmla="*/ 741521 h 981075"/>
              <a:gd name="connsiteX1597" fmla="*/ 1133746 w 1314450"/>
              <a:gd name="connsiteY1597" fmla="*/ 697706 h 981075"/>
              <a:gd name="connsiteX1598" fmla="*/ 1133746 w 1314450"/>
              <a:gd name="connsiteY1598" fmla="*/ 683419 h 981075"/>
              <a:gd name="connsiteX1599" fmla="*/ 1135651 w 1314450"/>
              <a:gd name="connsiteY1599" fmla="*/ 694849 h 981075"/>
              <a:gd name="connsiteX1600" fmla="*/ 1135651 w 1314450"/>
              <a:gd name="connsiteY1600" fmla="*/ 749141 h 981075"/>
              <a:gd name="connsiteX1601" fmla="*/ 1136604 w 1314450"/>
              <a:gd name="connsiteY1601" fmla="*/ 614839 h 981075"/>
              <a:gd name="connsiteX1602" fmla="*/ 1136604 w 1314450"/>
              <a:gd name="connsiteY1602" fmla="*/ 663416 h 981075"/>
              <a:gd name="connsiteX1603" fmla="*/ 1134699 w 1314450"/>
              <a:gd name="connsiteY1603" fmla="*/ 649129 h 981075"/>
              <a:gd name="connsiteX1604" fmla="*/ 1134699 w 1314450"/>
              <a:gd name="connsiteY1604" fmla="*/ 610076 h 981075"/>
              <a:gd name="connsiteX1605" fmla="*/ 1134699 w 1314450"/>
              <a:gd name="connsiteY1605" fmla="*/ 523399 h 981075"/>
              <a:gd name="connsiteX1606" fmla="*/ 1137556 w 1314450"/>
              <a:gd name="connsiteY1606" fmla="*/ 544354 h 981075"/>
              <a:gd name="connsiteX1607" fmla="*/ 1136604 w 1314450"/>
              <a:gd name="connsiteY1607" fmla="*/ 614839 h 981075"/>
              <a:gd name="connsiteX1608" fmla="*/ 1136604 w 1314450"/>
              <a:gd name="connsiteY1608" fmla="*/ 393859 h 981075"/>
              <a:gd name="connsiteX1609" fmla="*/ 1136604 w 1314450"/>
              <a:gd name="connsiteY1609" fmla="*/ 386239 h 981075"/>
              <a:gd name="connsiteX1610" fmla="*/ 1136604 w 1314450"/>
              <a:gd name="connsiteY1610" fmla="*/ 372904 h 981075"/>
              <a:gd name="connsiteX1611" fmla="*/ 1136604 w 1314450"/>
              <a:gd name="connsiteY1611" fmla="*/ 393859 h 981075"/>
              <a:gd name="connsiteX1612" fmla="*/ 1137556 w 1314450"/>
              <a:gd name="connsiteY1612" fmla="*/ 253841 h 981075"/>
              <a:gd name="connsiteX1613" fmla="*/ 1137556 w 1314450"/>
              <a:gd name="connsiteY1613" fmla="*/ 254794 h 981075"/>
              <a:gd name="connsiteX1614" fmla="*/ 1137556 w 1314450"/>
              <a:gd name="connsiteY1614" fmla="*/ 263366 h 981075"/>
              <a:gd name="connsiteX1615" fmla="*/ 1137556 w 1314450"/>
              <a:gd name="connsiteY1615" fmla="*/ 280511 h 981075"/>
              <a:gd name="connsiteX1616" fmla="*/ 1137556 w 1314450"/>
              <a:gd name="connsiteY1616" fmla="*/ 347186 h 981075"/>
              <a:gd name="connsiteX1617" fmla="*/ 1137556 w 1314450"/>
              <a:gd name="connsiteY1617" fmla="*/ 352901 h 981075"/>
              <a:gd name="connsiteX1618" fmla="*/ 1136604 w 1314450"/>
              <a:gd name="connsiteY1618" fmla="*/ 378619 h 981075"/>
              <a:gd name="connsiteX1619" fmla="*/ 1130889 w 1314450"/>
              <a:gd name="connsiteY1619" fmla="*/ 263366 h 981075"/>
              <a:gd name="connsiteX1620" fmla="*/ 1129936 w 1314450"/>
              <a:gd name="connsiteY1620" fmla="*/ 253841 h 981075"/>
              <a:gd name="connsiteX1621" fmla="*/ 1131841 w 1314450"/>
              <a:gd name="connsiteY1621" fmla="*/ 253841 h 981075"/>
              <a:gd name="connsiteX1622" fmla="*/ 1133746 w 1314450"/>
              <a:gd name="connsiteY1622" fmla="*/ 253841 h 981075"/>
              <a:gd name="connsiteX1623" fmla="*/ 1133746 w 1314450"/>
              <a:gd name="connsiteY1623" fmla="*/ 253841 h 981075"/>
              <a:gd name="connsiteX1624" fmla="*/ 1135651 w 1314450"/>
              <a:gd name="connsiteY1624" fmla="*/ 253841 h 981075"/>
              <a:gd name="connsiteX1625" fmla="*/ 1140414 w 1314450"/>
              <a:gd name="connsiteY1625" fmla="*/ 253841 h 981075"/>
              <a:gd name="connsiteX1626" fmla="*/ 1137556 w 1314450"/>
              <a:gd name="connsiteY1626" fmla="*/ 253841 h 981075"/>
              <a:gd name="connsiteX1627" fmla="*/ 1137556 w 1314450"/>
              <a:gd name="connsiteY1627" fmla="*/ 253841 h 981075"/>
              <a:gd name="connsiteX1628" fmla="*/ 1143271 w 1314450"/>
              <a:gd name="connsiteY1628" fmla="*/ 766286 h 981075"/>
              <a:gd name="connsiteX1629" fmla="*/ 1143271 w 1314450"/>
              <a:gd name="connsiteY1629" fmla="*/ 775811 h 981075"/>
              <a:gd name="connsiteX1630" fmla="*/ 1143271 w 1314450"/>
              <a:gd name="connsiteY1630" fmla="*/ 780574 h 981075"/>
              <a:gd name="connsiteX1631" fmla="*/ 1143271 w 1314450"/>
              <a:gd name="connsiteY1631" fmla="*/ 781526 h 981075"/>
              <a:gd name="connsiteX1632" fmla="*/ 1143271 w 1314450"/>
              <a:gd name="connsiteY1632" fmla="*/ 781526 h 981075"/>
              <a:gd name="connsiteX1633" fmla="*/ 1139461 w 1314450"/>
              <a:gd name="connsiteY1633" fmla="*/ 781526 h 981075"/>
              <a:gd name="connsiteX1634" fmla="*/ 1139461 w 1314450"/>
              <a:gd name="connsiteY1634" fmla="*/ 781526 h 981075"/>
              <a:gd name="connsiteX1635" fmla="*/ 1139461 w 1314450"/>
              <a:gd name="connsiteY1635" fmla="*/ 780574 h 981075"/>
              <a:gd name="connsiteX1636" fmla="*/ 1139461 w 1314450"/>
              <a:gd name="connsiteY1636" fmla="*/ 778669 h 981075"/>
              <a:gd name="connsiteX1637" fmla="*/ 1139461 w 1314450"/>
              <a:gd name="connsiteY1637" fmla="*/ 759619 h 981075"/>
              <a:gd name="connsiteX1638" fmla="*/ 1139461 w 1314450"/>
              <a:gd name="connsiteY1638" fmla="*/ 716756 h 981075"/>
              <a:gd name="connsiteX1639" fmla="*/ 1143271 w 1314450"/>
              <a:gd name="connsiteY1639" fmla="*/ 734854 h 981075"/>
              <a:gd name="connsiteX1640" fmla="*/ 1143271 w 1314450"/>
              <a:gd name="connsiteY1640" fmla="*/ 766286 h 981075"/>
              <a:gd name="connsiteX1641" fmla="*/ 1149939 w 1314450"/>
              <a:gd name="connsiteY1641" fmla="*/ 781526 h 981075"/>
              <a:gd name="connsiteX1642" fmla="*/ 1149939 w 1314450"/>
              <a:gd name="connsiteY1642" fmla="*/ 781526 h 981075"/>
              <a:gd name="connsiteX1643" fmla="*/ 1149939 w 1314450"/>
              <a:gd name="connsiteY1643" fmla="*/ 781526 h 981075"/>
              <a:gd name="connsiteX1644" fmla="*/ 1145176 w 1314450"/>
              <a:gd name="connsiteY1644" fmla="*/ 781526 h 981075"/>
              <a:gd name="connsiteX1645" fmla="*/ 1148034 w 1314450"/>
              <a:gd name="connsiteY1645" fmla="*/ 781526 h 981075"/>
              <a:gd name="connsiteX1646" fmla="*/ 1148034 w 1314450"/>
              <a:gd name="connsiteY1646" fmla="*/ 754856 h 981075"/>
              <a:gd name="connsiteX1647" fmla="*/ 1149939 w 1314450"/>
              <a:gd name="connsiteY1647" fmla="*/ 762476 h 981075"/>
              <a:gd name="connsiteX1648" fmla="*/ 1149939 w 1314450"/>
              <a:gd name="connsiteY1648" fmla="*/ 777716 h 981075"/>
              <a:gd name="connsiteX1649" fmla="*/ 1149939 w 1314450"/>
              <a:gd name="connsiteY1649" fmla="*/ 780574 h 981075"/>
              <a:gd name="connsiteX1650" fmla="*/ 1149939 w 1314450"/>
              <a:gd name="connsiteY1650" fmla="*/ 781526 h 981075"/>
              <a:gd name="connsiteX1651" fmla="*/ 1149939 w 1314450"/>
              <a:gd name="connsiteY1651" fmla="*/ 781526 h 981075"/>
              <a:gd name="connsiteX1652" fmla="*/ 1149939 w 1314450"/>
              <a:gd name="connsiteY1652" fmla="*/ 781526 h 981075"/>
              <a:gd name="connsiteX1653" fmla="*/ 1149939 w 1314450"/>
              <a:gd name="connsiteY1653" fmla="*/ 781526 h 981075"/>
              <a:gd name="connsiteX1654" fmla="*/ 1148986 w 1314450"/>
              <a:gd name="connsiteY1654" fmla="*/ 740569 h 981075"/>
              <a:gd name="connsiteX1655" fmla="*/ 1147081 w 1314450"/>
              <a:gd name="connsiteY1655" fmla="*/ 731044 h 981075"/>
              <a:gd name="connsiteX1656" fmla="*/ 1147081 w 1314450"/>
              <a:gd name="connsiteY1656" fmla="*/ 680561 h 981075"/>
              <a:gd name="connsiteX1657" fmla="*/ 1147081 w 1314450"/>
              <a:gd name="connsiteY1657" fmla="*/ 610076 h 981075"/>
              <a:gd name="connsiteX1658" fmla="*/ 1149939 w 1314450"/>
              <a:gd name="connsiteY1658" fmla="*/ 612934 h 981075"/>
              <a:gd name="connsiteX1659" fmla="*/ 1148986 w 1314450"/>
              <a:gd name="connsiteY1659" fmla="*/ 740569 h 981075"/>
              <a:gd name="connsiteX1660" fmla="*/ 1149939 w 1314450"/>
              <a:gd name="connsiteY1660" fmla="*/ 607219 h 981075"/>
              <a:gd name="connsiteX1661" fmla="*/ 1149939 w 1314450"/>
              <a:gd name="connsiteY1661" fmla="*/ 603409 h 981075"/>
              <a:gd name="connsiteX1662" fmla="*/ 1147081 w 1314450"/>
              <a:gd name="connsiteY1662" fmla="*/ 566261 h 981075"/>
              <a:gd name="connsiteX1663" fmla="*/ 1148986 w 1314450"/>
              <a:gd name="connsiteY1663" fmla="*/ 414814 h 981075"/>
              <a:gd name="connsiteX1664" fmla="*/ 1150891 w 1314450"/>
              <a:gd name="connsiteY1664" fmla="*/ 355759 h 981075"/>
              <a:gd name="connsiteX1665" fmla="*/ 1150891 w 1314450"/>
              <a:gd name="connsiteY1665" fmla="*/ 421481 h 981075"/>
              <a:gd name="connsiteX1666" fmla="*/ 1150891 w 1314450"/>
              <a:gd name="connsiteY1666" fmla="*/ 599599 h 981075"/>
              <a:gd name="connsiteX1667" fmla="*/ 1150891 w 1314450"/>
              <a:gd name="connsiteY1667" fmla="*/ 607219 h 981075"/>
              <a:gd name="connsiteX1668" fmla="*/ 1149939 w 1314450"/>
              <a:gd name="connsiteY1668" fmla="*/ 773906 h 981075"/>
              <a:gd name="connsiteX1669" fmla="*/ 1148986 w 1314450"/>
              <a:gd name="connsiteY1669" fmla="*/ 778669 h 981075"/>
              <a:gd name="connsiteX1670" fmla="*/ 1149939 w 1314450"/>
              <a:gd name="connsiteY1670" fmla="*/ 773906 h 981075"/>
              <a:gd name="connsiteX1671" fmla="*/ 1148986 w 1314450"/>
              <a:gd name="connsiteY1671" fmla="*/ 765334 h 981075"/>
              <a:gd name="connsiteX1672" fmla="*/ 1149939 w 1314450"/>
              <a:gd name="connsiteY1672" fmla="*/ 770096 h 981075"/>
              <a:gd name="connsiteX1673" fmla="*/ 1149939 w 1314450"/>
              <a:gd name="connsiteY1673" fmla="*/ 773906 h 981075"/>
              <a:gd name="connsiteX1674" fmla="*/ 1161369 w 1314450"/>
              <a:gd name="connsiteY1674" fmla="*/ 671989 h 981075"/>
              <a:gd name="connsiteX1675" fmla="*/ 1154701 w 1314450"/>
              <a:gd name="connsiteY1675" fmla="*/ 739616 h 981075"/>
              <a:gd name="connsiteX1676" fmla="*/ 1152796 w 1314450"/>
              <a:gd name="connsiteY1676" fmla="*/ 756761 h 981075"/>
              <a:gd name="connsiteX1677" fmla="*/ 1149939 w 1314450"/>
              <a:gd name="connsiteY1677" fmla="*/ 743426 h 981075"/>
              <a:gd name="connsiteX1678" fmla="*/ 1149939 w 1314450"/>
              <a:gd name="connsiteY1678" fmla="*/ 595789 h 981075"/>
              <a:gd name="connsiteX1679" fmla="*/ 1149939 w 1314450"/>
              <a:gd name="connsiteY1679" fmla="*/ 418624 h 981075"/>
              <a:gd name="connsiteX1680" fmla="*/ 1149939 w 1314450"/>
              <a:gd name="connsiteY1680" fmla="*/ 348139 h 981075"/>
              <a:gd name="connsiteX1681" fmla="*/ 1153749 w 1314450"/>
              <a:gd name="connsiteY1681" fmla="*/ 281464 h 981075"/>
              <a:gd name="connsiteX1682" fmla="*/ 1155654 w 1314450"/>
              <a:gd name="connsiteY1682" fmla="*/ 252889 h 981075"/>
              <a:gd name="connsiteX1683" fmla="*/ 1165179 w 1314450"/>
              <a:gd name="connsiteY1683" fmla="*/ 252889 h 981075"/>
              <a:gd name="connsiteX1684" fmla="*/ 1174704 w 1314450"/>
              <a:gd name="connsiteY1684" fmla="*/ 502444 h 981075"/>
              <a:gd name="connsiteX1685" fmla="*/ 1161369 w 1314450"/>
              <a:gd name="connsiteY1685" fmla="*/ 671989 h 981075"/>
              <a:gd name="connsiteX1686" fmla="*/ 1184229 w 1314450"/>
              <a:gd name="connsiteY1686" fmla="*/ 398621 h 981075"/>
              <a:gd name="connsiteX1687" fmla="*/ 1182324 w 1314450"/>
              <a:gd name="connsiteY1687" fmla="*/ 422434 h 981075"/>
              <a:gd name="connsiteX1688" fmla="*/ 1184229 w 1314450"/>
              <a:gd name="connsiteY1688" fmla="*/ 398621 h 981075"/>
              <a:gd name="connsiteX1689" fmla="*/ 1184229 w 1314450"/>
              <a:gd name="connsiteY1689" fmla="*/ 398621 h 981075"/>
              <a:gd name="connsiteX1690" fmla="*/ 1184229 w 1314450"/>
              <a:gd name="connsiteY1690" fmla="*/ 340519 h 981075"/>
              <a:gd name="connsiteX1691" fmla="*/ 1184229 w 1314450"/>
              <a:gd name="connsiteY1691" fmla="*/ 394811 h 981075"/>
              <a:gd name="connsiteX1692" fmla="*/ 1184229 w 1314450"/>
              <a:gd name="connsiteY1692" fmla="*/ 397669 h 981075"/>
              <a:gd name="connsiteX1693" fmla="*/ 1176609 w 1314450"/>
              <a:gd name="connsiteY1693" fmla="*/ 486251 h 981075"/>
              <a:gd name="connsiteX1694" fmla="*/ 1175656 w 1314450"/>
              <a:gd name="connsiteY1694" fmla="*/ 391954 h 981075"/>
              <a:gd name="connsiteX1695" fmla="*/ 1168036 w 1314450"/>
              <a:gd name="connsiteY1695" fmla="*/ 253841 h 981075"/>
              <a:gd name="connsiteX1696" fmla="*/ 1176609 w 1314450"/>
              <a:gd name="connsiteY1696" fmla="*/ 253841 h 981075"/>
              <a:gd name="connsiteX1697" fmla="*/ 1180419 w 1314450"/>
              <a:gd name="connsiteY1697" fmla="*/ 295751 h 981075"/>
              <a:gd name="connsiteX1698" fmla="*/ 1180419 w 1314450"/>
              <a:gd name="connsiteY1698" fmla="*/ 295751 h 981075"/>
              <a:gd name="connsiteX1699" fmla="*/ 1180419 w 1314450"/>
              <a:gd name="connsiteY1699" fmla="*/ 295751 h 981075"/>
              <a:gd name="connsiteX1700" fmla="*/ 1184229 w 1314450"/>
              <a:gd name="connsiteY1700" fmla="*/ 373856 h 981075"/>
              <a:gd name="connsiteX1701" fmla="*/ 1180419 w 1314450"/>
              <a:gd name="connsiteY1701" fmla="*/ 295751 h 981075"/>
              <a:gd name="connsiteX1702" fmla="*/ 1185181 w 1314450"/>
              <a:gd name="connsiteY1702" fmla="*/ 295751 h 981075"/>
              <a:gd name="connsiteX1703" fmla="*/ 1184229 w 1314450"/>
              <a:gd name="connsiteY1703" fmla="*/ 340519 h 981075"/>
              <a:gd name="connsiteX1704" fmla="*/ 1213756 w 1314450"/>
              <a:gd name="connsiteY1704" fmla="*/ 294799 h 981075"/>
              <a:gd name="connsiteX1705" fmla="*/ 1213756 w 1314450"/>
              <a:gd name="connsiteY1705" fmla="*/ 294799 h 981075"/>
              <a:gd name="connsiteX1706" fmla="*/ 1201374 w 1314450"/>
              <a:gd name="connsiteY1706" fmla="*/ 294799 h 981075"/>
              <a:gd name="connsiteX1707" fmla="*/ 1206136 w 1314450"/>
              <a:gd name="connsiteY1707" fmla="*/ 294799 h 981075"/>
              <a:gd name="connsiteX1708" fmla="*/ 1196611 w 1314450"/>
              <a:gd name="connsiteY1708" fmla="*/ 294799 h 981075"/>
              <a:gd name="connsiteX1709" fmla="*/ 1196611 w 1314450"/>
              <a:gd name="connsiteY1709" fmla="*/ 294799 h 981075"/>
              <a:gd name="connsiteX1710" fmla="*/ 1188039 w 1314450"/>
              <a:gd name="connsiteY1710" fmla="*/ 294799 h 981075"/>
              <a:gd name="connsiteX1711" fmla="*/ 1188039 w 1314450"/>
              <a:gd name="connsiteY1711" fmla="*/ 261461 h 981075"/>
              <a:gd name="connsiteX1712" fmla="*/ 1188039 w 1314450"/>
              <a:gd name="connsiteY1712" fmla="*/ 257651 h 981075"/>
              <a:gd name="connsiteX1713" fmla="*/ 1188039 w 1314450"/>
              <a:gd name="connsiteY1713" fmla="*/ 255746 h 981075"/>
              <a:gd name="connsiteX1714" fmla="*/ 1188039 w 1314450"/>
              <a:gd name="connsiteY1714" fmla="*/ 254794 h 981075"/>
              <a:gd name="connsiteX1715" fmla="*/ 1188039 w 1314450"/>
              <a:gd name="connsiteY1715" fmla="*/ 253841 h 981075"/>
              <a:gd name="connsiteX1716" fmla="*/ 1185181 w 1314450"/>
              <a:gd name="connsiteY1716" fmla="*/ 253841 h 981075"/>
              <a:gd name="connsiteX1717" fmla="*/ 1185181 w 1314450"/>
              <a:gd name="connsiteY1717" fmla="*/ 259556 h 981075"/>
              <a:gd name="connsiteX1718" fmla="*/ 1185181 w 1314450"/>
              <a:gd name="connsiteY1718" fmla="*/ 270986 h 981075"/>
              <a:gd name="connsiteX1719" fmla="*/ 1185181 w 1314450"/>
              <a:gd name="connsiteY1719" fmla="*/ 293846 h 981075"/>
              <a:gd name="connsiteX1720" fmla="*/ 1185181 w 1314450"/>
              <a:gd name="connsiteY1720" fmla="*/ 294799 h 981075"/>
              <a:gd name="connsiteX1721" fmla="*/ 1180419 w 1314450"/>
              <a:gd name="connsiteY1721" fmla="*/ 294799 h 981075"/>
              <a:gd name="connsiteX1722" fmla="*/ 1176609 w 1314450"/>
              <a:gd name="connsiteY1722" fmla="*/ 252889 h 981075"/>
              <a:gd name="connsiteX1723" fmla="*/ 1187086 w 1314450"/>
              <a:gd name="connsiteY1723" fmla="*/ 252889 h 981075"/>
              <a:gd name="connsiteX1724" fmla="*/ 1187086 w 1314450"/>
              <a:gd name="connsiteY1724" fmla="*/ 252889 h 981075"/>
              <a:gd name="connsiteX1725" fmla="*/ 1176609 w 1314450"/>
              <a:gd name="connsiteY1725" fmla="*/ 252889 h 981075"/>
              <a:gd name="connsiteX1726" fmla="*/ 1170894 w 1314450"/>
              <a:gd name="connsiteY1726" fmla="*/ 204311 h 981075"/>
              <a:gd name="connsiteX1727" fmla="*/ 1164226 w 1314450"/>
              <a:gd name="connsiteY1727" fmla="*/ 162401 h 981075"/>
              <a:gd name="connsiteX1728" fmla="*/ 1164226 w 1314450"/>
              <a:gd name="connsiteY1728" fmla="*/ 159544 h 981075"/>
              <a:gd name="connsiteX1729" fmla="*/ 1197564 w 1314450"/>
              <a:gd name="connsiteY1729" fmla="*/ 158591 h 981075"/>
              <a:gd name="connsiteX1730" fmla="*/ 1198516 w 1314450"/>
              <a:gd name="connsiteY1730" fmla="*/ 162401 h 981075"/>
              <a:gd name="connsiteX1731" fmla="*/ 1202326 w 1314450"/>
              <a:gd name="connsiteY1731" fmla="*/ 186214 h 981075"/>
              <a:gd name="connsiteX1732" fmla="*/ 1213756 w 1314450"/>
              <a:gd name="connsiteY1732" fmla="*/ 294799 h 981075"/>
              <a:gd name="connsiteX1733" fmla="*/ 1214709 w 1314450"/>
              <a:gd name="connsiteY1733" fmla="*/ 294799 h 981075"/>
              <a:gd name="connsiteX1734" fmla="*/ 1213756 w 1314450"/>
              <a:gd name="connsiteY1734" fmla="*/ 294799 h 981075"/>
              <a:gd name="connsiteX1735" fmla="*/ 1225186 w 1314450"/>
              <a:gd name="connsiteY1735" fmla="*/ 640556 h 981075"/>
              <a:gd name="connsiteX1736" fmla="*/ 1221376 w 1314450"/>
              <a:gd name="connsiteY1736" fmla="*/ 358616 h 981075"/>
              <a:gd name="connsiteX1737" fmla="*/ 1217566 w 1314450"/>
              <a:gd name="connsiteY1737" fmla="*/ 296704 h 981075"/>
              <a:gd name="connsiteX1738" fmla="*/ 1248046 w 1314450"/>
              <a:gd name="connsiteY1738" fmla="*/ 295751 h 981075"/>
              <a:gd name="connsiteX1739" fmla="*/ 1243284 w 1314450"/>
              <a:gd name="connsiteY1739" fmla="*/ 559594 h 981075"/>
              <a:gd name="connsiteX1740" fmla="*/ 1237569 w 1314450"/>
              <a:gd name="connsiteY1740" fmla="*/ 703421 h 981075"/>
              <a:gd name="connsiteX1741" fmla="*/ 1231854 w 1314450"/>
              <a:gd name="connsiteY1741" fmla="*/ 773906 h 981075"/>
              <a:gd name="connsiteX1742" fmla="*/ 1230901 w 1314450"/>
              <a:gd name="connsiteY1742" fmla="*/ 780574 h 981075"/>
              <a:gd name="connsiteX1743" fmla="*/ 1230901 w 1314450"/>
              <a:gd name="connsiteY1743" fmla="*/ 778669 h 981075"/>
              <a:gd name="connsiteX1744" fmla="*/ 1230901 w 1314450"/>
              <a:gd name="connsiteY1744" fmla="*/ 771049 h 981075"/>
              <a:gd name="connsiteX1745" fmla="*/ 1231854 w 1314450"/>
              <a:gd name="connsiteY1745" fmla="*/ 762476 h 981075"/>
              <a:gd name="connsiteX1746" fmla="*/ 1235664 w 1314450"/>
              <a:gd name="connsiteY1746" fmla="*/ 711994 h 981075"/>
              <a:gd name="connsiteX1747" fmla="*/ 1236616 w 1314450"/>
              <a:gd name="connsiteY1747" fmla="*/ 694849 h 981075"/>
              <a:gd name="connsiteX1748" fmla="*/ 1233759 w 1314450"/>
              <a:gd name="connsiteY1748" fmla="*/ 737711 h 981075"/>
              <a:gd name="connsiteX1749" fmla="*/ 1230901 w 1314450"/>
              <a:gd name="connsiteY1749" fmla="*/ 770096 h 981075"/>
              <a:gd name="connsiteX1750" fmla="*/ 1230901 w 1314450"/>
              <a:gd name="connsiteY1750" fmla="*/ 771049 h 981075"/>
              <a:gd name="connsiteX1751" fmla="*/ 1225186 w 1314450"/>
              <a:gd name="connsiteY1751" fmla="*/ 640556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Lst>
            <a:rect l="l" t="t" r="r" b="b"/>
            <a:pathLst>
              <a:path w="1314450" h="981075">
                <a:moveTo>
                  <a:pt x="1228996" y="794861"/>
                </a:moveTo>
                <a:lnTo>
                  <a:pt x="1228996" y="800576"/>
                </a:lnTo>
                <a:lnTo>
                  <a:pt x="1228996" y="801529"/>
                </a:lnTo>
                <a:cubicBezTo>
                  <a:pt x="1233759" y="801529"/>
                  <a:pt x="1235664" y="801529"/>
                  <a:pt x="1236616" y="801529"/>
                </a:cubicBezTo>
                <a:lnTo>
                  <a:pt x="1236616" y="801529"/>
                </a:lnTo>
                <a:lnTo>
                  <a:pt x="1236616" y="799624"/>
                </a:lnTo>
                <a:lnTo>
                  <a:pt x="1236616" y="794861"/>
                </a:lnTo>
                <a:cubicBezTo>
                  <a:pt x="1251856" y="794861"/>
                  <a:pt x="1256619" y="795814"/>
                  <a:pt x="1236616" y="794861"/>
                </a:cubicBezTo>
                <a:lnTo>
                  <a:pt x="1237569" y="788194"/>
                </a:lnTo>
                <a:lnTo>
                  <a:pt x="1239474" y="765334"/>
                </a:lnTo>
                <a:lnTo>
                  <a:pt x="1243284" y="718661"/>
                </a:lnTo>
                <a:cubicBezTo>
                  <a:pt x="1246141" y="660559"/>
                  <a:pt x="1248046" y="433864"/>
                  <a:pt x="1248999" y="295751"/>
                </a:cubicBezTo>
                <a:cubicBezTo>
                  <a:pt x="1265191" y="295751"/>
                  <a:pt x="1276621" y="294799"/>
                  <a:pt x="1271859" y="295751"/>
                </a:cubicBezTo>
                <a:lnTo>
                  <a:pt x="1271859" y="296704"/>
                </a:lnTo>
                <a:lnTo>
                  <a:pt x="1276621" y="320516"/>
                </a:lnTo>
                <a:cubicBezTo>
                  <a:pt x="1287099" y="385286"/>
                  <a:pt x="1291861" y="449104"/>
                  <a:pt x="1293766" y="512921"/>
                </a:cubicBezTo>
                <a:cubicBezTo>
                  <a:pt x="1295671" y="576739"/>
                  <a:pt x="1295671" y="639604"/>
                  <a:pt x="1298529" y="701516"/>
                </a:cubicBezTo>
                <a:cubicBezTo>
                  <a:pt x="1299481" y="732949"/>
                  <a:pt x="1301386" y="763429"/>
                  <a:pt x="1304244" y="793909"/>
                </a:cubicBezTo>
                <a:lnTo>
                  <a:pt x="1304244" y="799624"/>
                </a:lnTo>
                <a:lnTo>
                  <a:pt x="1304244" y="801529"/>
                </a:lnTo>
                <a:cubicBezTo>
                  <a:pt x="1307101" y="801529"/>
                  <a:pt x="1309959" y="801529"/>
                  <a:pt x="1311864" y="801529"/>
                </a:cubicBezTo>
                <a:lnTo>
                  <a:pt x="1311864" y="801529"/>
                </a:lnTo>
                <a:lnTo>
                  <a:pt x="1311864" y="801529"/>
                </a:lnTo>
                <a:cubicBezTo>
                  <a:pt x="1306149" y="801529"/>
                  <a:pt x="1301386" y="801529"/>
                  <a:pt x="1311864" y="801529"/>
                </a:cubicBezTo>
                <a:lnTo>
                  <a:pt x="1311864" y="801529"/>
                </a:lnTo>
                <a:lnTo>
                  <a:pt x="1311864" y="799624"/>
                </a:lnTo>
                <a:lnTo>
                  <a:pt x="1311864" y="795814"/>
                </a:lnTo>
                <a:cubicBezTo>
                  <a:pt x="1310911" y="784384"/>
                  <a:pt x="1309959" y="772954"/>
                  <a:pt x="1309006" y="760571"/>
                </a:cubicBezTo>
                <a:cubicBezTo>
                  <a:pt x="1303291" y="667226"/>
                  <a:pt x="1305196" y="571976"/>
                  <a:pt x="1300434" y="472916"/>
                </a:cubicBezTo>
                <a:cubicBezTo>
                  <a:pt x="1298529" y="435769"/>
                  <a:pt x="1295671" y="398621"/>
                  <a:pt x="1290909" y="360521"/>
                </a:cubicBezTo>
                <a:cubicBezTo>
                  <a:pt x="1291861" y="366236"/>
                  <a:pt x="1292814" y="371951"/>
                  <a:pt x="1292814" y="376714"/>
                </a:cubicBezTo>
                <a:cubicBezTo>
                  <a:pt x="1300434" y="447199"/>
                  <a:pt x="1302339" y="517684"/>
                  <a:pt x="1304244" y="586264"/>
                </a:cubicBezTo>
                <a:cubicBezTo>
                  <a:pt x="1306149" y="654844"/>
                  <a:pt x="1306149" y="723424"/>
                  <a:pt x="1312816" y="789146"/>
                </a:cubicBezTo>
                <a:lnTo>
                  <a:pt x="1313769" y="795814"/>
                </a:lnTo>
                <a:lnTo>
                  <a:pt x="1313769" y="798671"/>
                </a:lnTo>
                <a:lnTo>
                  <a:pt x="1313769" y="800576"/>
                </a:lnTo>
                <a:lnTo>
                  <a:pt x="1313769" y="800576"/>
                </a:lnTo>
                <a:lnTo>
                  <a:pt x="1313769" y="800576"/>
                </a:lnTo>
                <a:lnTo>
                  <a:pt x="1313769" y="799624"/>
                </a:lnTo>
                <a:cubicBezTo>
                  <a:pt x="1311864" y="778669"/>
                  <a:pt x="1309959" y="756761"/>
                  <a:pt x="1309006" y="735806"/>
                </a:cubicBezTo>
                <a:cubicBezTo>
                  <a:pt x="1304244" y="650081"/>
                  <a:pt x="1305196" y="560546"/>
                  <a:pt x="1300434" y="469106"/>
                </a:cubicBezTo>
                <a:cubicBezTo>
                  <a:pt x="1297576" y="423386"/>
                  <a:pt x="1293766" y="376714"/>
                  <a:pt x="1287099" y="330041"/>
                </a:cubicBezTo>
                <a:cubicBezTo>
                  <a:pt x="1285194" y="318611"/>
                  <a:pt x="1283289" y="306229"/>
                  <a:pt x="1280431" y="294799"/>
                </a:cubicBezTo>
                <a:lnTo>
                  <a:pt x="1280431" y="292894"/>
                </a:lnTo>
                <a:cubicBezTo>
                  <a:pt x="1281384" y="292894"/>
                  <a:pt x="1281384" y="292894"/>
                  <a:pt x="1281384" y="292894"/>
                </a:cubicBezTo>
                <a:cubicBezTo>
                  <a:pt x="1281384" y="292894"/>
                  <a:pt x="1281384" y="292894"/>
                  <a:pt x="1280431" y="292894"/>
                </a:cubicBezTo>
                <a:cubicBezTo>
                  <a:pt x="1278526" y="292894"/>
                  <a:pt x="1265191" y="292894"/>
                  <a:pt x="1249951" y="293846"/>
                </a:cubicBezTo>
                <a:lnTo>
                  <a:pt x="1249951" y="293846"/>
                </a:lnTo>
                <a:cubicBezTo>
                  <a:pt x="1249951" y="279559"/>
                  <a:pt x="1249951" y="266224"/>
                  <a:pt x="1249951" y="254794"/>
                </a:cubicBezTo>
                <a:cubicBezTo>
                  <a:pt x="1249951" y="268129"/>
                  <a:pt x="1248999" y="280511"/>
                  <a:pt x="1248999" y="293846"/>
                </a:cubicBezTo>
                <a:cubicBezTo>
                  <a:pt x="1240426" y="293846"/>
                  <a:pt x="1230901" y="293846"/>
                  <a:pt x="1221376" y="294799"/>
                </a:cubicBezTo>
                <a:cubicBezTo>
                  <a:pt x="1231854" y="294799"/>
                  <a:pt x="1241379" y="293846"/>
                  <a:pt x="1248999" y="293846"/>
                </a:cubicBezTo>
                <a:cubicBezTo>
                  <a:pt x="1239474" y="293846"/>
                  <a:pt x="1228996" y="294799"/>
                  <a:pt x="1218519" y="294799"/>
                </a:cubicBezTo>
                <a:cubicBezTo>
                  <a:pt x="1217566" y="294799"/>
                  <a:pt x="1216614" y="294799"/>
                  <a:pt x="1216614" y="294799"/>
                </a:cubicBezTo>
                <a:lnTo>
                  <a:pt x="1216614" y="294799"/>
                </a:lnTo>
                <a:cubicBezTo>
                  <a:pt x="1217566" y="294799"/>
                  <a:pt x="1218519" y="294799"/>
                  <a:pt x="1218519" y="294799"/>
                </a:cubicBezTo>
                <a:cubicBezTo>
                  <a:pt x="1218519" y="290036"/>
                  <a:pt x="1217566" y="284321"/>
                  <a:pt x="1217566" y="279559"/>
                </a:cubicBezTo>
                <a:cubicBezTo>
                  <a:pt x="1218519" y="263366"/>
                  <a:pt x="1219471" y="247174"/>
                  <a:pt x="1220424" y="230981"/>
                </a:cubicBezTo>
                <a:lnTo>
                  <a:pt x="1226139" y="174784"/>
                </a:lnTo>
                <a:lnTo>
                  <a:pt x="1227091" y="160496"/>
                </a:lnTo>
                <a:lnTo>
                  <a:pt x="1227091" y="156686"/>
                </a:lnTo>
                <a:lnTo>
                  <a:pt x="1227091" y="156686"/>
                </a:lnTo>
                <a:cubicBezTo>
                  <a:pt x="1229949" y="156686"/>
                  <a:pt x="1229949" y="156686"/>
                  <a:pt x="1227091" y="156686"/>
                </a:cubicBezTo>
                <a:lnTo>
                  <a:pt x="1227091" y="156686"/>
                </a:lnTo>
                <a:lnTo>
                  <a:pt x="1227091" y="156686"/>
                </a:lnTo>
                <a:lnTo>
                  <a:pt x="1227091" y="157639"/>
                </a:lnTo>
                <a:lnTo>
                  <a:pt x="1226139" y="163354"/>
                </a:lnTo>
                <a:lnTo>
                  <a:pt x="1221376" y="209074"/>
                </a:lnTo>
                <a:cubicBezTo>
                  <a:pt x="1218519" y="230029"/>
                  <a:pt x="1217566" y="251936"/>
                  <a:pt x="1216614" y="272891"/>
                </a:cubicBezTo>
                <a:cubicBezTo>
                  <a:pt x="1214709" y="252889"/>
                  <a:pt x="1212804" y="232886"/>
                  <a:pt x="1209946" y="213836"/>
                </a:cubicBezTo>
                <a:cubicBezTo>
                  <a:pt x="1208041" y="194786"/>
                  <a:pt x="1204231" y="176689"/>
                  <a:pt x="1201374" y="157639"/>
                </a:cubicBezTo>
                <a:cubicBezTo>
                  <a:pt x="1213756" y="157639"/>
                  <a:pt x="1222329" y="156686"/>
                  <a:pt x="1227091" y="156686"/>
                </a:cubicBezTo>
                <a:cubicBezTo>
                  <a:pt x="1284241" y="154781"/>
                  <a:pt x="1250904" y="155734"/>
                  <a:pt x="1201374" y="157639"/>
                </a:cubicBezTo>
                <a:cubicBezTo>
                  <a:pt x="1200421" y="151924"/>
                  <a:pt x="1199469" y="147161"/>
                  <a:pt x="1198516" y="141446"/>
                </a:cubicBezTo>
                <a:cubicBezTo>
                  <a:pt x="1191849" y="141446"/>
                  <a:pt x="1181371" y="142399"/>
                  <a:pt x="1195659" y="141446"/>
                </a:cubicBezTo>
                <a:lnTo>
                  <a:pt x="1195659" y="143351"/>
                </a:lnTo>
                <a:lnTo>
                  <a:pt x="1196611" y="149066"/>
                </a:lnTo>
                <a:lnTo>
                  <a:pt x="1197564" y="156686"/>
                </a:lnTo>
                <a:cubicBezTo>
                  <a:pt x="1187086" y="156686"/>
                  <a:pt x="1175656" y="157639"/>
                  <a:pt x="1164226" y="157639"/>
                </a:cubicBezTo>
                <a:lnTo>
                  <a:pt x="1164226" y="155734"/>
                </a:lnTo>
                <a:lnTo>
                  <a:pt x="1164226" y="154781"/>
                </a:lnTo>
                <a:lnTo>
                  <a:pt x="1164226" y="150971"/>
                </a:lnTo>
                <a:lnTo>
                  <a:pt x="1164226" y="149066"/>
                </a:lnTo>
                <a:lnTo>
                  <a:pt x="1164226" y="148114"/>
                </a:lnTo>
                <a:cubicBezTo>
                  <a:pt x="1165179" y="148114"/>
                  <a:pt x="1164226" y="148114"/>
                  <a:pt x="1162321" y="148114"/>
                </a:cubicBezTo>
                <a:lnTo>
                  <a:pt x="1162321" y="147161"/>
                </a:lnTo>
                <a:lnTo>
                  <a:pt x="1162321" y="146209"/>
                </a:lnTo>
                <a:cubicBezTo>
                  <a:pt x="1162321" y="146209"/>
                  <a:pt x="1162321" y="146209"/>
                  <a:pt x="1162321" y="146209"/>
                </a:cubicBezTo>
                <a:lnTo>
                  <a:pt x="1162321" y="147161"/>
                </a:lnTo>
                <a:lnTo>
                  <a:pt x="1162321" y="147161"/>
                </a:lnTo>
                <a:cubicBezTo>
                  <a:pt x="1161369" y="147161"/>
                  <a:pt x="1159464" y="147161"/>
                  <a:pt x="1152796" y="147161"/>
                </a:cubicBezTo>
                <a:lnTo>
                  <a:pt x="1152796" y="148114"/>
                </a:lnTo>
                <a:cubicBezTo>
                  <a:pt x="1155654" y="148114"/>
                  <a:pt x="1158511" y="148114"/>
                  <a:pt x="1161369" y="148114"/>
                </a:cubicBezTo>
                <a:lnTo>
                  <a:pt x="1161369" y="148114"/>
                </a:lnTo>
                <a:cubicBezTo>
                  <a:pt x="1159464" y="148114"/>
                  <a:pt x="1161369" y="148114"/>
                  <a:pt x="1162321" y="148114"/>
                </a:cubicBezTo>
                <a:lnTo>
                  <a:pt x="1162321" y="148114"/>
                </a:lnTo>
                <a:cubicBezTo>
                  <a:pt x="1162321" y="148114"/>
                  <a:pt x="1162321" y="148114"/>
                  <a:pt x="1161369" y="148114"/>
                </a:cubicBezTo>
                <a:lnTo>
                  <a:pt x="1161369" y="148114"/>
                </a:lnTo>
                <a:lnTo>
                  <a:pt x="1161369" y="152876"/>
                </a:lnTo>
                <a:lnTo>
                  <a:pt x="1160416" y="157639"/>
                </a:lnTo>
                <a:cubicBezTo>
                  <a:pt x="1158511" y="157639"/>
                  <a:pt x="1156606" y="157639"/>
                  <a:pt x="1154701" y="157639"/>
                </a:cubicBezTo>
                <a:cubicBezTo>
                  <a:pt x="1156606" y="157639"/>
                  <a:pt x="1158511" y="157639"/>
                  <a:pt x="1160416" y="157639"/>
                </a:cubicBezTo>
                <a:lnTo>
                  <a:pt x="1160416" y="162401"/>
                </a:lnTo>
                <a:lnTo>
                  <a:pt x="1158511" y="180499"/>
                </a:lnTo>
                <a:cubicBezTo>
                  <a:pt x="1157559" y="176689"/>
                  <a:pt x="1157559" y="173831"/>
                  <a:pt x="1156606" y="170974"/>
                </a:cubicBezTo>
                <a:lnTo>
                  <a:pt x="1154701" y="158591"/>
                </a:lnTo>
                <a:lnTo>
                  <a:pt x="1153749" y="152876"/>
                </a:lnTo>
                <a:lnTo>
                  <a:pt x="1153749" y="150971"/>
                </a:lnTo>
                <a:lnTo>
                  <a:pt x="1153749" y="150019"/>
                </a:lnTo>
                <a:lnTo>
                  <a:pt x="1153749" y="150019"/>
                </a:lnTo>
                <a:cubicBezTo>
                  <a:pt x="1153749" y="150019"/>
                  <a:pt x="1153749" y="150019"/>
                  <a:pt x="1152796" y="150019"/>
                </a:cubicBezTo>
                <a:lnTo>
                  <a:pt x="1152796" y="149066"/>
                </a:lnTo>
                <a:lnTo>
                  <a:pt x="1152796" y="148114"/>
                </a:lnTo>
                <a:lnTo>
                  <a:pt x="1152796" y="148114"/>
                </a:lnTo>
                <a:cubicBezTo>
                  <a:pt x="1154701" y="148114"/>
                  <a:pt x="1152796" y="148114"/>
                  <a:pt x="1152796" y="148114"/>
                </a:cubicBezTo>
                <a:lnTo>
                  <a:pt x="1152796" y="148114"/>
                </a:lnTo>
                <a:lnTo>
                  <a:pt x="1152796" y="149066"/>
                </a:lnTo>
                <a:lnTo>
                  <a:pt x="1152796" y="149066"/>
                </a:lnTo>
                <a:cubicBezTo>
                  <a:pt x="1148034" y="149066"/>
                  <a:pt x="1145176" y="150019"/>
                  <a:pt x="1150891" y="149066"/>
                </a:cubicBezTo>
                <a:lnTo>
                  <a:pt x="1150891" y="150019"/>
                </a:lnTo>
                <a:cubicBezTo>
                  <a:pt x="1150891" y="151924"/>
                  <a:pt x="1151844" y="154781"/>
                  <a:pt x="1151844" y="156686"/>
                </a:cubicBezTo>
                <a:lnTo>
                  <a:pt x="1151844" y="158591"/>
                </a:lnTo>
                <a:cubicBezTo>
                  <a:pt x="1142319" y="158591"/>
                  <a:pt x="1132794" y="159544"/>
                  <a:pt x="1125174" y="159544"/>
                </a:cubicBezTo>
                <a:cubicBezTo>
                  <a:pt x="1125174" y="153829"/>
                  <a:pt x="1124221" y="149066"/>
                  <a:pt x="1124221" y="143351"/>
                </a:cubicBezTo>
                <a:cubicBezTo>
                  <a:pt x="1170894" y="141446"/>
                  <a:pt x="1190896" y="140494"/>
                  <a:pt x="1198516" y="140494"/>
                </a:cubicBezTo>
                <a:lnTo>
                  <a:pt x="1198516" y="139541"/>
                </a:lnTo>
                <a:cubicBezTo>
                  <a:pt x="1159464" y="140494"/>
                  <a:pt x="1136604" y="141446"/>
                  <a:pt x="1124221" y="142399"/>
                </a:cubicBezTo>
                <a:cubicBezTo>
                  <a:pt x="1124221" y="138589"/>
                  <a:pt x="1124221" y="134779"/>
                  <a:pt x="1123269" y="130969"/>
                </a:cubicBezTo>
                <a:cubicBezTo>
                  <a:pt x="1122316" y="109061"/>
                  <a:pt x="1120411" y="87154"/>
                  <a:pt x="1118506" y="66199"/>
                </a:cubicBezTo>
                <a:lnTo>
                  <a:pt x="1115649" y="35719"/>
                </a:lnTo>
                <a:lnTo>
                  <a:pt x="1114696" y="19526"/>
                </a:lnTo>
                <a:lnTo>
                  <a:pt x="1113744" y="10954"/>
                </a:lnTo>
                <a:lnTo>
                  <a:pt x="1113744" y="7144"/>
                </a:lnTo>
                <a:cubicBezTo>
                  <a:pt x="841329" y="14764"/>
                  <a:pt x="1038496" y="10001"/>
                  <a:pt x="977536" y="11906"/>
                </a:cubicBezTo>
                <a:lnTo>
                  <a:pt x="977536" y="12859"/>
                </a:lnTo>
                <a:lnTo>
                  <a:pt x="977536" y="14764"/>
                </a:lnTo>
                <a:cubicBezTo>
                  <a:pt x="976584" y="37624"/>
                  <a:pt x="976584" y="60484"/>
                  <a:pt x="976584" y="82391"/>
                </a:cubicBezTo>
                <a:cubicBezTo>
                  <a:pt x="919434" y="84296"/>
                  <a:pt x="849901" y="86201"/>
                  <a:pt x="899431" y="85249"/>
                </a:cubicBezTo>
                <a:cubicBezTo>
                  <a:pt x="896574" y="85249"/>
                  <a:pt x="903241" y="85249"/>
                  <a:pt x="910861" y="85249"/>
                </a:cubicBezTo>
                <a:lnTo>
                  <a:pt x="910861" y="85249"/>
                </a:lnTo>
                <a:lnTo>
                  <a:pt x="910861" y="85249"/>
                </a:lnTo>
                <a:cubicBezTo>
                  <a:pt x="922291" y="85249"/>
                  <a:pt x="942294" y="84296"/>
                  <a:pt x="976584" y="83344"/>
                </a:cubicBezTo>
                <a:cubicBezTo>
                  <a:pt x="976584" y="84296"/>
                  <a:pt x="976584" y="84296"/>
                  <a:pt x="976584" y="85249"/>
                </a:cubicBezTo>
                <a:cubicBezTo>
                  <a:pt x="966106" y="85249"/>
                  <a:pt x="955629" y="86201"/>
                  <a:pt x="958486" y="86201"/>
                </a:cubicBezTo>
                <a:lnTo>
                  <a:pt x="958486" y="86201"/>
                </a:lnTo>
                <a:lnTo>
                  <a:pt x="958486" y="87154"/>
                </a:lnTo>
                <a:lnTo>
                  <a:pt x="958486" y="87154"/>
                </a:lnTo>
                <a:cubicBezTo>
                  <a:pt x="960391" y="87154"/>
                  <a:pt x="961344" y="87154"/>
                  <a:pt x="963249" y="87154"/>
                </a:cubicBezTo>
                <a:lnTo>
                  <a:pt x="963249" y="87154"/>
                </a:lnTo>
                <a:cubicBezTo>
                  <a:pt x="961344" y="87154"/>
                  <a:pt x="960391" y="87154"/>
                  <a:pt x="958486" y="87154"/>
                </a:cubicBezTo>
                <a:lnTo>
                  <a:pt x="958486" y="87154"/>
                </a:lnTo>
                <a:cubicBezTo>
                  <a:pt x="960391" y="87154"/>
                  <a:pt x="961344" y="87154"/>
                  <a:pt x="963249" y="87154"/>
                </a:cubicBezTo>
                <a:lnTo>
                  <a:pt x="963249" y="87154"/>
                </a:lnTo>
                <a:lnTo>
                  <a:pt x="963249" y="87154"/>
                </a:lnTo>
                <a:lnTo>
                  <a:pt x="963249" y="87154"/>
                </a:lnTo>
                <a:cubicBezTo>
                  <a:pt x="961344" y="87154"/>
                  <a:pt x="960391" y="87154"/>
                  <a:pt x="958486" y="87154"/>
                </a:cubicBezTo>
                <a:cubicBezTo>
                  <a:pt x="958486" y="106204"/>
                  <a:pt x="958486" y="125254"/>
                  <a:pt x="958486" y="144304"/>
                </a:cubicBezTo>
                <a:cubicBezTo>
                  <a:pt x="958486" y="162401"/>
                  <a:pt x="958486" y="181451"/>
                  <a:pt x="958486" y="200501"/>
                </a:cubicBezTo>
                <a:cubicBezTo>
                  <a:pt x="956581" y="200501"/>
                  <a:pt x="953724" y="201454"/>
                  <a:pt x="950866" y="201454"/>
                </a:cubicBezTo>
                <a:lnTo>
                  <a:pt x="948009" y="162401"/>
                </a:lnTo>
                <a:lnTo>
                  <a:pt x="945151" y="118586"/>
                </a:lnTo>
                <a:lnTo>
                  <a:pt x="943246" y="96679"/>
                </a:lnTo>
                <a:lnTo>
                  <a:pt x="943246" y="90964"/>
                </a:lnTo>
                <a:lnTo>
                  <a:pt x="943246" y="88106"/>
                </a:lnTo>
                <a:lnTo>
                  <a:pt x="943246" y="87154"/>
                </a:lnTo>
                <a:cubicBezTo>
                  <a:pt x="938484" y="87154"/>
                  <a:pt x="933721" y="87154"/>
                  <a:pt x="928959" y="87154"/>
                </a:cubicBezTo>
                <a:lnTo>
                  <a:pt x="928959" y="90011"/>
                </a:lnTo>
                <a:lnTo>
                  <a:pt x="928959" y="95726"/>
                </a:lnTo>
                <a:lnTo>
                  <a:pt x="930864" y="119539"/>
                </a:lnTo>
                <a:cubicBezTo>
                  <a:pt x="932769" y="147161"/>
                  <a:pt x="934674" y="173831"/>
                  <a:pt x="936579" y="201454"/>
                </a:cubicBezTo>
                <a:cubicBezTo>
                  <a:pt x="934674" y="201454"/>
                  <a:pt x="931816" y="202406"/>
                  <a:pt x="928959" y="202406"/>
                </a:cubicBezTo>
                <a:lnTo>
                  <a:pt x="924196" y="131921"/>
                </a:lnTo>
                <a:lnTo>
                  <a:pt x="922291" y="95726"/>
                </a:lnTo>
                <a:lnTo>
                  <a:pt x="921339" y="87154"/>
                </a:lnTo>
                <a:lnTo>
                  <a:pt x="920386" y="87154"/>
                </a:lnTo>
                <a:lnTo>
                  <a:pt x="920386" y="88106"/>
                </a:lnTo>
                <a:lnTo>
                  <a:pt x="920386" y="90011"/>
                </a:lnTo>
                <a:lnTo>
                  <a:pt x="920386" y="92869"/>
                </a:lnTo>
                <a:lnTo>
                  <a:pt x="921339" y="106204"/>
                </a:lnTo>
                <a:lnTo>
                  <a:pt x="923244" y="131921"/>
                </a:lnTo>
                <a:lnTo>
                  <a:pt x="928006" y="202406"/>
                </a:lnTo>
                <a:lnTo>
                  <a:pt x="928006" y="202406"/>
                </a:lnTo>
                <a:lnTo>
                  <a:pt x="924196" y="150019"/>
                </a:lnTo>
                <a:lnTo>
                  <a:pt x="922291" y="116681"/>
                </a:lnTo>
                <a:lnTo>
                  <a:pt x="921339" y="100489"/>
                </a:lnTo>
                <a:lnTo>
                  <a:pt x="920386" y="91916"/>
                </a:lnTo>
                <a:lnTo>
                  <a:pt x="920386" y="88106"/>
                </a:lnTo>
                <a:lnTo>
                  <a:pt x="920386" y="88106"/>
                </a:lnTo>
                <a:cubicBezTo>
                  <a:pt x="917529" y="88106"/>
                  <a:pt x="913719" y="88106"/>
                  <a:pt x="910861" y="88106"/>
                </a:cubicBezTo>
                <a:lnTo>
                  <a:pt x="910861" y="88106"/>
                </a:lnTo>
                <a:lnTo>
                  <a:pt x="910861" y="88106"/>
                </a:lnTo>
                <a:cubicBezTo>
                  <a:pt x="913719" y="88106"/>
                  <a:pt x="916576" y="88106"/>
                  <a:pt x="920386" y="88106"/>
                </a:cubicBezTo>
                <a:cubicBezTo>
                  <a:pt x="918481" y="88106"/>
                  <a:pt x="918481" y="88106"/>
                  <a:pt x="919434" y="88106"/>
                </a:cubicBezTo>
                <a:cubicBezTo>
                  <a:pt x="916576" y="88106"/>
                  <a:pt x="913719" y="88106"/>
                  <a:pt x="910861" y="88106"/>
                </a:cubicBezTo>
                <a:lnTo>
                  <a:pt x="910861" y="85249"/>
                </a:lnTo>
                <a:lnTo>
                  <a:pt x="910861" y="84296"/>
                </a:lnTo>
                <a:lnTo>
                  <a:pt x="910861" y="84296"/>
                </a:lnTo>
                <a:lnTo>
                  <a:pt x="910861" y="84296"/>
                </a:lnTo>
                <a:lnTo>
                  <a:pt x="910861" y="86201"/>
                </a:lnTo>
                <a:lnTo>
                  <a:pt x="910861" y="88106"/>
                </a:lnTo>
                <a:cubicBezTo>
                  <a:pt x="894669" y="89059"/>
                  <a:pt x="889906" y="89059"/>
                  <a:pt x="910861" y="88106"/>
                </a:cubicBezTo>
                <a:lnTo>
                  <a:pt x="910861" y="88106"/>
                </a:lnTo>
                <a:cubicBezTo>
                  <a:pt x="872761" y="89059"/>
                  <a:pt x="854664" y="90011"/>
                  <a:pt x="905146" y="89059"/>
                </a:cubicBezTo>
                <a:lnTo>
                  <a:pt x="905146" y="96679"/>
                </a:lnTo>
                <a:lnTo>
                  <a:pt x="906099" y="111919"/>
                </a:lnTo>
                <a:lnTo>
                  <a:pt x="908004" y="142399"/>
                </a:lnTo>
                <a:lnTo>
                  <a:pt x="911814" y="203359"/>
                </a:lnTo>
                <a:cubicBezTo>
                  <a:pt x="911814" y="204311"/>
                  <a:pt x="911814" y="204311"/>
                  <a:pt x="911814" y="205264"/>
                </a:cubicBezTo>
                <a:cubicBezTo>
                  <a:pt x="843234" y="212884"/>
                  <a:pt x="740364" y="223361"/>
                  <a:pt x="823231" y="214789"/>
                </a:cubicBezTo>
                <a:lnTo>
                  <a:pt x="823231" y="215741"/>
                </a:lnTo>
                <a:cubicBezTo>
                  <a:pt x="838471" y="213836"/>
                  <a:pt x="880381" y="210026"/>
                  <a:pt x="911814" y="206216"/>
                </a:cubicBezTo>
                <a:cubicBezTo>
                  <a:pt x="911814" y="206216"/>
                  <a:pt x="911814" y="206216"/>
                  <a:pt x="911814" y="206216"/>
                </a:cubicBezTo>
                <a:cubicBezTo>
                  <a:pt x="895621" y="208121"/>
                  <a:pt x="873714" y="210026"/>
                  <a:pt x="844186" y="213836"/>
                </a:cubicBezTo>
                <a:lnTo>
                  <a:pt x="844186" y="215741"/>
                </a:lnTo>
                <a:lnTo>
                  <a:pt x="844186" y="218599"/>
                </a:lnTo>
                <a:lnTo>
                  <a:pt x="844186" y="222409"/>
                </a:lnTo>
                <a:cubicBezTo>
                  <a:pt x="842281" y="222409"/>
                  <a:pt x="841329" y="222409"/>
                  <a:pt x="840376" y="222409"/>
                </a:cubicBezTo>
                <a:lnTo>
                  <a:pt x="840376" y="216694"/>
                </a:lnTo>
                <a:lnTo>
                  <a:pt x="840376" y="214789"/>
                </a:lnTo>
                <a:cubicBezTo>
                  <a:pt x="832756" y="215741"/>
                  <a:pt x="827041" y="216694"/>
                  <a:pt x="823231" y="216694"/>
                </a:cubicBezTo>
                <a:lnTo>
                  <a:pt x="823231" y="217646"/>
                </a:lnTo>
                <a:lnTo>
                  <a:pt x="823231" y="225266"/>
                </a:lnTo>
                <a:lnTo>
                  <a:pt x="823231" y="225266"/>
                </a:lnTo>
                <a:lnTo>
                  <a:pt x="823231" y="225266"/>
                </a:lnTo>
                <a:cubicBezTo>
                  <a:pt x="819421" y="225266"/>
                  <a:pt x="818469" y="226219"/>
                  <a:pt x="823231" y="225266"/>
                </a:cubicBezTo>
                <a:cubicBezTo>
                  <a:pt x="800371" y="228124"/>
                  <a:pt x="792751" y="228124"/>
                  <a:pt x="823231" y="225266"/>
                </a:cubicBezTo>
                <a:lnTo>
                  <a:pt x="823231" y="239554"/>
                </a:lnTo>
                <a:lnTo>
                  <a:pt x="824184" y="270034"/>
                </a:lnTo>
                <a:lnTo>
                  <a:pt x="827041" y="330994"/>
                </a:lnTo>
                <a:cubicBezTo>
                  <a:pt x="827041" y="336709"/>
                  <a:pt x="827994" y="342424"/>
                  <a:pt x="827994" y="348139"/>
                </a:cubicBezTo>
                <a:cubicBezTo>
                  <a:pt x="819421" y="348139"/>
                  <a:pt x="809896" y="349091"/>
                  <a:pt x="799419" y="349091"/>
                </a:cubicBezTo>
                <a:lnTo>
                  <a:pt x="799419" y="346234"/>
                </a:lnTo>
                <a:lnTo>
                  <a:pt x="799419" y="346234"/>
                </a:lnTo>
                <a:cubicBezTo>
                  <a:pt x="749889" y="346234"/>
                  <a:pt x="901336" y="346234"/>
                  <a:pt x="711789" y="346234"/>
                </a:cubicBezTo>
                <a:cubicBezTo>
                  <a:pt x="710836" y="302419"/>
                  <a:pt x="709884" y="258604"/>
                  <a:pt x="707026" y="214789"/>
                </a:cubicBezTo>
                <a:lnTo>
                  <a:pt x="706074" y="190024"/>
                </a:lnTo>
                <a:cubicBezTo>
                  <a:pt x="713694" y="190024"/>
                  <a:pt x="720361" y="190024"/>
                  <a:pt x="706074" y="190024"/>
                </a:cubicBezTo>
                <a:lnTo>
                  <a:pt x="706074" y="188119"/>
                </a:lnTo>
                <a:lnTo>
                  <a:pt x="706074" y="185261"/>
                </a:lnTo>
                <a:cubicBezTo>
                  <a:pt x="728934" y="184309"/>
                  <a:pt x="504144" y="188119"/>
                  <a:pt x="599394" y="187166"/>
                </a:cubicBezTo>
                <a:lnTo>
                  <a:pt x="599394" y="188119"/>
                </a:lnTo>
                <a:lnTo>
                  <a:pt x="599394" y="190024"/>
                </a:lnTo>
                <a:lnTo>
                  <a:pt x="599394" y="196691"/>
                </a:lnTo>
                <a:lnTo>
                  <a:pt x="599394" y="210026"/>
                </a:lnTo>
                <a:cubicBezTo>
                  <a:pt x="599394" y="227171"/>
                  <a:pt x="599394" y="245269"/>
                  <a:pt x="599394" y="262414"/>
                </a:cubicBezTo>
                <a:cubicBezTo>
                  <a:pt x="599394" y="297656"/>
                  <a:pt x="601299" y="331946"/>
                  <a:pt x="602251" y="366236"/>
                </a:cubicBezTo>
                <a:cubicBezTo>
                  <a:pt x="602251" y="368141"/>
                  <a:pt x="602251" y="370999"/>
                  <a:pt x="602251" y="372904"/>
                </a:cubicBezTo>
                <a:cubicBezTo>
                  <a:pt x="600346" y="372904"/>
                  <a:pt x="599394" y="372904"/>
                  <a:pt x="596536" y="372904"/>
                </a:cubicBezTo>
                <a:lnTo>
                  <a:pt x="596536" y="372904"/>
                </a:lnTo>
                <a:cubicBezTo>
                  <a:pt x="597489" y="372904"/>
                  <a:pt x="597489" y="372904"/>
                  <a:pt x="598441" y="372904"/>
                </a:cubicBezTo>
                <a:cubicBezTo>
                  <a:pt x="597489" y="372904"/>
                  <a:pt x="597489" y="372904"/>
                  <a:pt x="596536" y="372904"/>
                </a:cubicBezTo>
                <a:lnTo>
                  <a:pt x="596536" y="372904"/>
                </a:lnTo>
                <a:cubicBezTo>
                  <a:pt x="593679" y="372904"/>
                  <a:pt x="591774" y="372904"/>
                  <a:pt x="588916" y="373856"/>
                </a:cubicBezTo>
                <a:lnTo>
                  <a:pt x="588916" y="373856"/>
                </a:lnTo>
                <a:cubicBezTo>
                  <a:pt x="591774" y="373856"/>
                  <a:pt x="594631" y="373856"/>
                  <a:pt x="596536" y="372904"/>
                </a:cubicBezTo>
                <a:lnTo>
                  <a:pt x="596536" y="372904"/>
                </a:lnTo>
                <a:lnTo>
                  <a:pt x="596536" y="372904"/>
                </a:lnTo>
                <a:cubicBezTo>
                  <a:pt x="594631" y="372904"/>
                  <a:pt x="592726" y="372904"/>
                  <a:pt x="588916" y="373856"/>
                </a:cubicBezTo>
                <a:lnTo>
                  <a:pt x="588916" y="372904"/>
                </a:lnTo>
                <a:lnTo>
                  <a:pt x="588916" y="369094"/>
                </a:lnTo>
                <a:lnTo>
                  <a:pt x="588916" y="367189"/>
                </a:lnTo>
                <a:cubicBezTo>
                  <a:pt x="429849" y="378619"/>
                  <a:pt x="545101" y="370999"/>
                  <a:pt x="508906" y="373856"/>
                </a:cubicBezTo>
                <a:lnTo>
                  <a:pt x="508906" y="374809"/>
                </a:lnTo>
                <a:lnTo>
                  <a:pt x="508906" y="378619"/>
                </a:lnTo>
                <a:lnTo>
                  <a:pt x="491761" y="378619"/>
                </a:lnTo>
                <a:cubicBezTo>
                  <a:pt x="490809" y="370046"/>
                  <a:pt x="489856" y="361474"/>
                  <a:pt x="488904" y="352901"/>
                </a:cubicBezTo>
                <a:cubicBezTo>
                  <a:pt x="487951" y="334804"/>
                  <a:pt x="487951" y="315754"/>
                  <a:pt x="487951" y="297656"/>
                </a:cubicBezTo>
                <a:cubicBezTo>
                  <a:pt x="487951" y="281464"/>
                  <a:pt x="487951" y="266224"/>
                  <a:pt x="487951" y="250031"/>
                </a:cubicBezTo>
                <a:lnTo>
                  <a:pt x="488904" y="226219"/>
                </a:lnTo>
                <a:lnTo>
                  <a:pt x="488904" y="223361"/>
                </a:lnTo>
                <a:lnTo>
                  <a:pt x="488904" y="222409"/>
                </a:lnTo>
                <a:lnTo>
                  <a:pt x="488904" y="222409"/>
                </a:lnTo>
                <a:lnTo>
                  <a:pt x="488904" y="222409"/>
                </a:lnTo>
                <a:cubicBezTo>
                  <a:pt x="486046" y="222409"/>
                  <a:pt x="479379" y="223361"/>
                  <a:pt x="469854" y="223361"/>
                </a:cubicBezTo>
                <a:lnTo>
                  <a:pt x="468901" y="217646"/>
                </a:lnTo>
                <a:lnTo>
                  <a:pt x="468901" y="215741"/>
                </a:lnTo>
                <a:lnTo>
                  <a:pt x="468901" y="214789"/>
                </a:lnTo>
                <a:cubicBezTo>
                  <a:pt x="482236" y="212884"/>
                  <a:pt x="351744" y="223361"/>
                  <a:pt x="406989" y="219551"/>
                </a:cubicBezTo>
                <a:lnTo>
                  <a:pt x="406989" y="223361"/>
                </a:lnTo>
                <a:lnTo>
                  <a:pt x="406989" y="228124"/>
                </a:lnTo>
                <a:cubicBezTo>
                  <a:pt x="370794" y="230981"/>
                  <a:pt x="345076" y="232886"/>
                  <a:pt x="387939" y="230029"/>
                </a:cubicBezTo>
                <a:lnTo>
                  <a:pt x="387939" y="231934"/>
                </a:lnTo>
                <a:lnTo>
                  <a:pt x="388891" y="237649"/>
                </a:lnTo>
                <a:lnTo>
                  <a:pt x="389844" y="243364"/>
                </a:lnTo>
                <a:cubicBezTo>
                  <a:pt x="377461" y="244316"/>
                  <a:pt x="349839" y="245269"/>
                  <a:pt x="326026" y="245269"/>
                </a:cubicBezTo>
                <a:cubicBezTo>
                  <a:pt x="325074" y="230981"/>
                  <a:pt x="325074" y="215741"/>
                  <a:pt x="324121" y="201454"/>
                </a:cubicBezTo>
                <a:lnTo>
                  <a:pt x="323169" y="189071"/>
                </a:lnTo>
                <a:lnTo>
                  <a:pt x="323169" y="187166"/>
                </a:lnTo>
                <a:lnTo>
                  <a:pt x="323169" y="186214"/>
                </a:lnTo>
                <a:lnTo>
                  <a:pt x="323169" y="186214"/>
                </a:lnTo>
                <a:cubicBezTo>
                  <a:pt x="343171" y="185261"/>
                  <a:pt x="148861" y="189071"/>
                  <a:pt x="230776" y="188119"/>
                </a:cubicBezTo>
                <a:lnTo>
                  <a:pt x="230776" y="190976"/>
                </a:lnTo>
                <a:lnTo>
                  <a:pt x="230776" y="197644"/>
                </a:lnTo>
                <a:lnTo>
                  <a:pt x="230776" y="222409"/>
                </a:lnTo>
                <a:lnTo>
                  <a:pt x="230776" y="271939"/>
                </a:lnTo>
                <a:lnTo>
                  <a:pt x="231729" y="312896"/>
                </a:lnTo>
                <a:cubicBezTo>
                  <a:pt x="228871" y="295751"/>
                  <a:pt x="226966" y="278606"/>
                  <a:pt x="224109" y="261461"/>
                </a:cubicBezTo>
                <a:cubicBezTo>
                  <a:pt x="225061" y="248126"/>
                  <a:pt x="225061" y="233839"/>
                  <a:pt x="226014" y="218599"/>
                </a:cubicBezTo>
                <a:lnTo>
                  <a:pt x="226014" y="209074"/>
                </a:lnTo>
                <a:lnTo>
                  <a:pt x="226014" y="207169"/>
                </a:lnTo>
                <a:lnTo>
                  <a:pt x="226014" y="207169"/>
                </a:lnTo>
                <a:cubicBezTo>
                  <a:pt x="229824" y="207169"/>
                  <a:pt x="224109" y="207169"/>
                  <a:pt x="214584" y="208121"/>
                </a:cubicBezTo>
                <a:cubicBezTo>
                  <a:pt x="214584" y="206216"/>
                  <a:pt x="213631" y="203359"/>
                  <a:pt x="213631" y="201454"/>
                </a:cubicBezTo>
                <a:cubicBezTo>
                  <a:pt x="118381" y="208121"/>
                  <a:pt x="186961" y="204311"/>
                  <a:pt x="166006" y="206216"/>
                </a:cubicBezTo>
                <a:lnTo>
                  <a:pt x="166006" y="208121"/>
                </a:lnTo>
                <a:lnTo>
                  <a:pt x="166006" y="210979"/>
                </a:lnTo>
                <a:lnTo>
                  <a:pt x="166006" y="211931"/>
                </a:lnTo>
                <a:cubicBezTo>
                  <a:pt x="141241" y="213836"/>
                  <a:pt x="124096" y="214789"/>
                  <a:pt x="154576" y="212884"/>
                </a:cubicBezTo>
                <a:lnTo>
                  <a:pt x="154576" y="212884"/>
                </a:lnTo>
                <a:lnTo>
                  <a:pt x="154576" y="212884"/>
                </a:lnTo>
                <a:lnTo>
                  <a:pt x="154576" y="213836"/>
                </a:lnTo>
                <a:lnTo>
                  <a:pt x="155529" y="218599"/>
                </a:lnTo>
                <a:lnTo>
                  <a:pt x="159339" y="237649"/>
                </a:lnTo>
                <a:cubicBezTo>
                  <a:pt x="161244" y="245269"/>
                  <a:pt x="162196" y="253841"/>
                  <a:pt x="164101" y="262414"/>
                </a:cubicBezTo>
                <a:lnTo>
                  <a:pt x="164101" y="269081"/>
                </a:lnTo>
                <a:cubicBezTo>
                  <a:pt x="163149" y="266224"/>
                  <a:pt x="163149" y="263366"/>
                  <a:pt x="162196" y="259556"/>
                </a:cubicBezTo>
                <a:cubicBezTo>
                  <a:pt x="163149" y="263366"/>
                  <a:pt x="163149" y="266224"/>
                  <a:pt x="164101" y="270034"/>
                </a:cubicBezTo>
                <a:lnTo>
                  <a:pt x="160291" y="309086"/>
                </a:lnTo>
                <a:lnTo>
                  <a:pt x="157434" y="413861"/>
                </a:lnTo>
                <a:cubicBezTo>
                  <a:pt x="157434" y="422434"/>
                  <a:pt x="157434" y="431006"/>
                  <a:pt x="156481" y="438626"/>
                </a:cubicBezTo>
                <a:cubicBezTo>
                  <a:pt x="156481" y="435769"/>
                  <a:pt x="156481" y="433864"/>
                  <a:pt x="156481" y="431006"/>
                </a:cubicBezTo>
                <a:cubicBezTo>
                  <a:pt x="154576" y="397669"/>
                  <a:pt x="152671" y="364331"/>
                  <a:pt x="148861" y="330994"/>
                </a:cubicBezTo>
                <a:lnTo>
                  <a:pt x="146956" y="315754"/>
                </a:lnTo>
                <a:lnTo>
                  <a:pt x="146956" y="314801"/>
                </a:lnTo>
                <a:lnTo>
                  <a:pt x="146956" y="312896"/>
                </a:lnTo>
                <a:lnTo>
                  <a:pt x="146956" y="311944"/>
                </a:lnTo>
                <a:cubicBezTo>
                  <a:pt x="148861" y="311944"/>
                  <a:pt x="147909" y="311944"/>
                  <a:pt x="146004" y="311944"/>
                </a:cubicBezTo>
                <a:lnTo>
                  <a:pt x="145051" y="305276"/>
                </a:lnTo>
                <a:cubicBezTo>
                  <a:pt x="196486" y="304324"/>
                  <a:pt x="74566" y="304324"/>
                  <a:pt x="86949" y="305276"/>
                </a:cubicBezTo>
                <a:lnTo>
                  <a:pt x="86949" y="307181"/>
                </a:lnTo>
                <a:lnTo>
                  <a:pt x="86949" y="310039"/>
                </a:lnTo>
                <a:lnTo>
                  <a:pt x="86949" y="312896"/>
                </a:lnTo>
                <a:cubicBezTo>
                  <a:pt x="71709" y="312896"/>
                  <a:pt x="65041" y="312896"/>
                  <a:pt x="85996" y="312896"/>
                </a:cubicBezTo>
                <a:lnTo>
                  <a:pt x="85996" y="312896"/>
                </a:lnTo>
                <a:lnTo>
                  <a:pt x="85996" y="312896"/>
                </a:lnTo>
                <a:lnTo>
                  <a:pt x="85996" y="314801"/>
                </a:lnTo>
                <a:lnTo>
                  <a:pt x="85996" y="315754"/>
                </a:lnTo>
                <a:lnTo>
                  <a:pt x="85044" y="328136"/>
                </a:lnTo>
                <a:cubicBezTo>
                  <a:pt x="83139" y="344329"/>
                  <a:pt x="82186" y="361474"/>
                  <a:pt x="80281" y="377666"/>
                </a:cubicBezTo>
                <a:cubicBezTo>
                  <a:pt x="79329" y="388144"/>
                  <a:pt x="79329" y="397669"/>
                  <a:pt x="78376" y="408146"/>
                </a:cubicBezTo>
                <a:cubicBezTo>
                  <a:pt x="79329" y="408146"/>
                  <a:pt x="80281" y="408146"/>
                  <a:pt x="81234" y="408146"/>
                </a:cubicBezTo>
                <a:cubicBezTo>
                  <a:pt x="83139" y="397669"/>
                  <a:pt x="84091" y="385286"/>
                  <a:pt x="85044" y="372904"/>
                </a:cubicBezTo>
                <a:cubicBezTo>
                  <a:pt x="85996" y="359569"/>
                  <a:pt x="86949" y="346234"/>
                  <a:pt x="88854" y="333851"/>
                </a:cubicBezTo>
                <a:lnTo>
                  <a:pt x="88854" y="335756"/>
                </a:lnTo>
                <a:cubicBezTo>
                  <a:pt x="90759" y="351949"/>
                  <a:pt x="92664" y="367189"/>
                  <a:pt x="93616" y="383381"/>
                </a:cubicBezTo>
                <a:cubicBezTo>
                  <a:pt x="95521" y="403384"/>
                  <a:pt x="96474" y="423386"/>
                  <a:pt x="97426" y="442436"/>
                </a:cubicBezTo>
                <a:cubicBezTo>
                  <a:pt x="94569" y="552926"/>
                  <a:pt x="97426" y="665321"/>
                  <a:pt x="85996" y="770096"/>
                </a:cubicBezTo>
                <a:cubicBezTo>
                  <a:pt x="80281" y="698659"/>
                  <a:pt x="79329" y="626269"/>
                  <a:pt x="76471" y="554831"/>
                </a:cubicBezTo>
                <a:cubicBezTo>
                  <a:pt x="76471" y="552926"/>
                  <a:pt x="76471" y="551974"/>
                  <a:pt x="76471" y="550069"/>
                </a:cubicBezTo>
                <a:cubicBezTo>
                  <a:pt x="77424" y="501491"/>
                  <a:pt x="79329" y="454819"/>
                  <a:pt x="82186" y="410051"/>
                </a:cubicBezTo>
                <a:lnTo>
                  <a:pt x="79329" y="410051"/>
                </a:lnTo>
                <a:cubicBezTo>
                  <a:pt x="77424" y="446246"/>
                  <a:pt x="76471" y="483394"/>
                  <a:pt x="75519" y="518636"/>
                </a:cubicBezTo>
                <a:cubicBezTo>
                  <a:pt x="74566" y="491014"/>
                  <a:pt x="73614" y="464344"/>
                  <a:pt x="71709" y="436721"/>
                </a:cubicBezTo>
                <a:lnTo>
                  <a:pt x="69804" y="414814"/>
                </a:lnTo>
                <a:lnTo>
                  <a:pt x="69804" y="411956"/>
                </a:lnTo>
                <a:lnTo>
                  <a:pt x="69804" y="411004"/>
                </a:lnTo>
                <a:cubicBezTo>
                  <a:pt x="71709" y="411004"/>
                  <a:pt x="71709" y="411004"/>
                  <a:pt x="68851" y="411004"/>
                </a:cubicBezTo>
                <a:lnTo>
                  <a:pt x="68851" y="411956"/>
                </a:lnTo>
                <a:lnTo>
                  <a:pt x="68851" y="417671"/>
                </a:lnTo>
                <a:cubicBezTo>
                  <a:pt x="70756" y="447199"/>
                  <a:pt x="72661" y="478631"/>
                  <a:pt x="73614" y="509111"/>
                </a:cubicBezTo>
                <a:cubicBezTo>
                  <a:pt x="73614" y="518636"/>
                  <a:pt x="74566" y="528161"/>
                  <a:pt x="74566" y="537686"/>
                </a:cubicBezTo>
                <a:cubicBezTo>
                  <a:pt x="74566" y="549116"/>
                  <a:pt x="74566" y="561499"/>
                  <a:pt x="74566" y="572929"/>
                </a:cubicBezTo>
                <a:cubicBezTo>
                  <a:pt x="73614" y="636746"/>
                  <a:pt x="70756" y="699611"/>
                  <a:pt x="65041" y="759619"/>
                </a:cubicBezTo>
                <a:cubicBezTo>
                  <a:pt x="64089" y="766286"/>
                  <a:pt x="63136" y="772954"/>
                  <a:pt x="63136" y="779621"/>
                </a:cubicBezTo>
                <a:cubicBezTo>
                  <a:pt x="61231" y="754856"/>
                  <a:pt x="59326" y="730091"/>
                  <a:pt x="58374" y="706279"/>
                </a:cubicBezTo>
                <a:cubicBezTo>
                  <a:pt x="54564" y="639604"/>
                  <a:pt x="52659" y="580549"/>
                  <a:pt x="49801" y="533876"/>
                </a:cubicBezTo>
                <a:cubicBezTo>
                  <a:pt x="46944" y="506254"/>
                  <a:pt x="45039" y="483394"/>
                  <a:pt x="44086" y="464344"/>
                </a:cubicBezTo>
                <a:cubicBezTo>
                  <a:pt x="44086" y="461486"/>
                  <a:pt x="45039" y="458629"/>
                  <a:pt x="45039" y="456724"/>
                </a:cubicBezTo>
                <a:lnTo>
                  <a:pt x="47896" y="433864"/>
                </a:lnTo>
                <a:lnTo>
                  <a:pt x="48849" y="422434"/>
                </a:lnTo>
                <a:lnTo>
                  <a:pt x="48849" y="416719"/>
                </a:lnTo>
                <a:lnTo>
                  <a:pt x="48849" y="415766"/>
                </a:lnTo>
                <a:cubicBezTo>
                  <a:pt x="64089" y="415766"/>
                  <a:pt x="57421" y="415766"/>
                  <a:pt x="45039" y="415766"/>
                </a:cubicBezTo>
                <a:lnTo>
                  <a:pt x="45039" y="416719"/>
                </a:lnTo>
                <a:lnTo>
                  <a:pt x="45039" y="418624"/>
                </a:lnTo>
                <a:lnTo>
                  <a:pt x="44086" y="426244"/>
                </a:lnTo>
                <a:lnTo>
                  <a:pt x="43134" y="440531"/>
                </a:lnTo>
                <a:cubicBezTo>
                  <a:pt x="43134" y="443389"/>
                  <a:pt x="42181" y="447199"/>
                  <a:pt x="42181" y="450056"/>
                </a:cubicBezTo>
                <a:cubicBezTo>
                  <a:pt x="40276" y="432911"/>
                  <a:pt x="38371" y="421481"/>
                  <a:pt x="37419" y="415766"/>
                </a:cubicBezTo>
                <a:cubicBezTo>
                  <a:pt x="36466" y="415766"/>
                  <a:pt x="36466" y="415766"/>
                  <a:pt x="35514" y="415766"/>
                </a:cubicBezTo>
                <a:cubicBezTo>
                  <a:pt x="35514" y="416719"/>
                  <a:pt x="35514" y="417671"/>
                  <a:pt x="35514" y="419576"/>
                </a:cubicBezTo>
                <a:cubicBezTo>
                  <a:pt x="34561" y="445294"/>
                  <a:pt x="37419" y="525304"/>
                  <a:pt x="39324" y="642461"/>
                </a:cubicBezTo>
                <a:cubicBezTo>
                  <a:pt x="41229" y="700564"/>
                  <a:pt x="43134" y="768191"/>
                  <a:pt x="51706" y="842486"/>
                </a:cubicBezTo>
                <a:cubicBezTo>
                  <a:pt x="51706" y="842486"/>
                  <a:pt x="51706" y="843439"/>
                  <a:pt x="51706" y="843439"/>
                </a:cubicBezTo>
                <a:cubicBezTo>
                  <a:pt x="51706" y="845344"/>
                  <a:pt x="50754" y="847249"/>
                  <a:pt x="50754" y="849154"/>
                </a:cubicBezTo>
                <a:cubicBezTo>
                  <a:pt x="48849" y="857726"/>
                  <a:pt x="46944" y="867251"/>
                  <a:pt x="44086" y="875824"/>
                </a:cubicBezTo>
                <a:lnTo>
                  <a:pt x="43134" y="872014"/>
                </a:lnTo>
                <a:cubicBezTo>
                  <a:pt x="37419" y="831056"/>
                  <a:pt x="32656" y="790099"/>
                  <a:pt x="29799" y="749141"/>
                </a:cubicBezTo>
                <a:cubicBezTo>
                  <a:pt x="24084" y="667226"/>
                  <a:pt x="22179" y="586264"/>
                  <a:pt x="17416" y="508159"/>
                </a:cubicBezTo>
                <a:cubicBezTo>
                  <a:pt x="16464" y="488156"/>
                  <a:pt x="15511" y="469106"/>
                  <a:pt x="13606" y="449104"/>
                </a:cubicBezTo>
                <a:lnTo>
                  <a:pt x="11701" y="419576"/>
                </a:lnTo>
                <a:lnTo>
                  <a:pt x="11701" y="415766"/>
                </a:lnTo>
                <a:lnTo>
                  <a:pt x="11701" y="415766"/>
                </a:lnTo>
                <a:cubicBezTo>
                  <a:pt x="7891" y="415766"/>
                  <a:pt x="5986" y="415766"/>
                  <a:pt x="7891" y="415766"/>
                </a:cubicBezTo>
                <a:lnTo>
                  <a:pt x="7891" y="415766"/>
                </a:lnTo>
                <a:lnTo>
                  <a:pt x="7891" y="415766"/>
                </a:lnTo>
                <a:lnTo>
                  <a:pt x="7891" y="415766"/>
                </a:lnTo>
                <a:lnTo>
                  <a:pt x="7891" y="417671"/>
                </a:lnTo>
                <a:lnTo>
                  <a:pt x="7891" y="420529"/>
                </a:lnTo>
                <a:cubicBezTo>
                  <a:pt x="8844" y="435769"/>
                  <a:pt x="9796" y="451009"/>
                  <a:pt x="10749" y="467201"/>
                </a:cubicBezTo>
                <a:cubicBezTo>
                  <a:pt x="14559" y="531019"/>
                  <a:pt x="14559" y="603409"/>
                  <a:pt x="20274" y="709136"/>
                </a:cubicBezTo>
                <a:cubicBezTo>
                  <a:pt x="24084" y="772001"/>
                  <a:pt x="28846" y="834866"/>
                  <a:pt x="39324" y="897731"/>
                </a:cubicBezTo>
                <a:lnTo>
                  <a:pt x="37419" y="902494"/>
                </a:lnTo>
                <a:lnTo>
                  <a:pt x="35514" y="908209"/>
                </a:lnTo>
                <a:cubicBezTo>
                  <a:pt x="35514" y="908209"/>
                  <a:pt x="36466" y="908209"/>
                  <a:pt x="36466" y="908209"/>
                </a:cubicBezTo>
                <a:lnTo>
                  <a:pt x="36466" y="908209"/>
                </a:lnTo>
                <a:lnTo>
                  <a:pt x="36466" y="907256"/>
                </a:lnTo>
                <a:lnTo>
                  <a:pt x="37419" y="904399"/>
                </a:lnTo>
                <a:lnTo>
                  <a:pt x="38371" y="901541"/>
                </a:lnTo>
                <a:cubicBezTo>
                  <a:pt x="38371" y="904399"/>
                  <a:pt x="39324" y="906304"/>
                  <a:pt x="39324" y="909161"/>
                </a:cubicBezTo>
                <a:cubicBezTo>
                  <a:pt x="43134" y="909161"/>
                  <a:pt x="45991" y="909161"/>
                  <a:pt x="48849" y="910114"/>
                </a:cubicBezTo>
                <a:lnTo>
                  <a:pt x="48849" y="902494"/>
                </a:lnTo>
                <a:lnTo>
                  <a:pt x="45039" y="878681"/>
                </a:lnTo>
                <a:cubicBezTo>
                  <a:pt x="47896" y="868204"/>
                  <a:pt x="49801" y="857726"/>
                  <a:pt x="52659" y="847249"/>
                </a:cubicBezTo>
                <a:cubicBezTo>
                  <a:pt x="54564" y="864394"/>
                  <a:pt x="57421" y="881539"/>
                  <a:pt x="60279" y="899636"/>
                </a:cubicBezTo>
                <a:lnTo>
                  <a:pt x="61231" y="904399"/>
                </a:lnTo>
                <a:cubicBezTo>
                  <a:pt x="61231" y="904399"/>
                  <a:pt x="61231" y="904399"/>
                  <a:pt x="61231" y="904399"/>
                </a:cubicBezTo>
                <a:lnTo>
                  <a:pt x="59326" y="910114"/>
                </a:lnTo>
                <a:cubicBezTo>
                  <a:pt x="60279" y="910114"/>
                  <a:pt x="61231" y="910114"/>
                  <a:pt x="62184" y="910114"/>
                </a:cubicBezTo>
                <a:lnTo>
                  <a:pt x="62184" y="910114"/>
                </a:lnTo>
                <a:cubicBezTo>
                  <a:pt x="61231" y="910114"/>
                  <a:pt x="60279" y="910114"/>
                  <a:pt x="59326" y="910114"/>
                </a:cubicBezTo>
                <a:lnTo>
                  <a:pt x="59326" y="911066"/>
                </a:lnTo>
                <a:lnTo>
                  <a:pt x="58374" y="914876"/>
                </a:lnTo>
                <a:cubicBezTo>
                  <a:pt x="48849" y="913924"/>
                  <a:pt x="54564" y="914876"/>
                  <a:pt x="63136" y="914876"/>
                </a:cubicBezTo>
                <a:lnTo>
                  <a:pt x="63136" y="917734"/>
                </a:lnTo>
                <a:lnTo>
                  <a:pt x="63136" y="918686"/>
                </a:lnTo>
                <a:lnTo>
                  <a:pt x="63136" y="918686"/>
                </a:lnTo>
                <a:cubicBezTo>
                  <a:pt x="52659" y="918686"/>
                  <a:pt x="77424" y="919639"/>
                  <a:pt x="74566" y="919639"/>
                </a:cubicBezTo>
                <a:lnTo>
                  <a:pt x="74566" y="917734"/>
                </a:lnTo>
                <a:lnTo>
                  <a:pt x="75519" y="915829"/>
                </a:lnTo>
                <a:cubicBezTo>
                  <a:pt x="79329" y="915829"/>
                  <a:pt x="81234" y="915829"/>
                  <a:pt x="80281" y="915829"/>
                </a:cubicBezTo>
                <a:lnTo>
                  <a:pt x="80281" y="915829"/>
                </a:lnTo>
                <a:lnTo>
                  <a:pt x="80281" y="914876"/>
                </a:lnTo>
                <a:lnTo>
                  <a:pt x="80281" y="912971"/>
                </a:lnTo>
                <a:lnTo>
                  <a:pt x="80281" y="911066"/>
                </a:lnTo>
                <a:cubicBezTo>
                  <a:pt x="79329" y="911066"/>
                  <a:pt x="78376" y="911066"/>
                  <a:pt x="77424" y="911066"/>
                </a:cubicBezTo>
                <a:cubicBezTo>
                  <a:pt x="77424" y="911066"/>
                  <a:pt x="77424" y="911066"/>
                  <a:pt x="77424" y="911066"/>
                </a:cubicBezTo>
                <a:cubicBezTo>
                  <a:pt x="78376" y="911066"/>
                  <a:pt x="79329" y="911066"/>
                  <a:pt x="79329" y="911066"/>
                </a:cubicBezTo>
                <a:lnTo>
                  <a:pt x="78376" y="905351"/>
                </a:lnTo>
                <a:cubicBezTo>
                  <a:pt x="80281" y="897731"/>
                  <a:pt x="83139" y="890111"/>
                  <a:pt x="85044" y="881539"/>
                </a:cubicBezTo>
                <a:cubicBezTo>
                  <a:pt x="87901" y="870109"/>
                  <a:pt x="89806" y="859631"/>
                  <a:pt x="92664" y="848201"/>
                </a:cubicBezTo>
                <a:cubicBezTo>
                  <a:pt x="93616" y="858679"/>
                  <a:pt x="95521" y="869156"/>
                  <a:pt x="97426" y="879634"/>
                </a:cubicBezTo>
                <a:cubicBezTo>
                  <a:pt x="94569" y="890111"/>
                  <a:pt x="92664" y="900589"/>
                  <a:pt x="88854" y="911066"/>
                </a:cubicBezTo>
                <a:cubicBezTo>
                  <a:pt x="92664" y="911066"/>
                  <a:pt x="96474" y="911066"/>
                  <a:pt x="98379" y="911066"/>
                </a:cubicBezTo>
                <a:lnTo>
                  <a:pt x="98379" y="910114"/>
                </a:lnTo>
                <a:cubicBezTo>
                  <a:pt x="95521" y="910114"/>
                  <a:pt x="94569" y="910114"/>
                  <a:pt x="98379" y="910114"/>
                </a:cubicBezTo>
                <a:lnTo>
                  <a:pt x="100284" y="903446"/>
                </a:lnTo>
                <a:lnTo>
                  <a:pt x="100284" y="904399"/>
                </a:lnTo>
                <a:lnTo>
                  <a:pt x="101236" y="909161"/>
                </a:lnTo>
                <a:cubicBezTo>
                  <a:pt x="101236" y="909161"/>
                  <a:pt x="102189" y="909161"/>
                  <a:pt x="102189" y="909161"/>
                </a:cubicBezTo>
                <a:lnTo>
                  <a:pt x="102189" y="908209"/>
                </a:lnTo>
                <a:lnTo>
                  <a:pt x="102189" y="905351"/>
                </a:lnTo>
                <a:lnTo>
                  <a:pt x="101236" y="900589"/>
                </a:lnTo>
                <a:lnTo>
                  <a:pt x="105046" y="887254"/>
                </a:lnTo>
                <a:cubicBezTo>
                  <a:pt x="108856" y="870109"/>
                  <a:pt x="112666" y="853916"/>
                  <a:pt x="115524" y="836771"/>
                </a:cubicBezTo>
                <a:cubicBezTo>
                  <a:pt x="116476" y="832961"/>
                  <a:pt x="117429" y="828199"/>
                  <a:pt x="117429" y="824389"/>
                </a:cubicBezTo>
                <a:cubicBezTo>
                  <a:pt x="118381" y="832961"/>
                  <a:pt x="120286" y="840581"/>
                  <a:pt x="121239" y="849154"/>
                </a:cubicBezTo>
                <a:cubicBezTo>
                  <a:pt x="124096" y="864394"/>
                  <a:pt x="126954" y="879634"/>
                  <a:pt x="130764" y="894874"/>
                </a:cubicBezTo>
                <a:lnTo>
                  <a:pt x="136479" y="917734"/>
                </a:lnTo>
                <a:lnTo>
                  <a:pt x="139336" y="929164"/>
                </a:lnTo>
                <a:lnTo>
                  <a:pt x="141241" y="934879"/>
                </a:lnTo>
                <a:lnTo>
                  <a:pt x="142194" y="937736"/>
                </a:lnTo>
                <a:cubicBezTo>
                  <a:pt x="174579" y="932974"/>
                  <a:pt x="192676" y="931069"/>
                  <a:pt x="203154" y="930116"/>
                </a:cubicBezTo>
                <a:lnTo>
                  <a:pt x="203154" y="949166"/>
                </a:lnTo>
                <a:lnTo>
                  <a:pt x="203154" y="951071"/>
                </a:lnTo>
                <a:lnTo>
                  <a:pt x="203154" y="950119"/>
                </a:lnTo>
                <a:lnTo>
                  <a:pt x="203154" y="950119"/>
                </a:lnTo>
                <a:cubicBezTo>
                  <a:pt x="185056" y="947261"/>
                  <a:pt x="360316" y="976789"/>
                  <a:pt x="286021" y="964406"/>
                </a:cubicBezTo>
                <a:lnTo>
                  <a:pt x="286974" y="961549"/>
                </a:lnTo>
                <a:lnTo>
                  <a:pt x="288879" y="955834"/>
                </a:lnTo>
                <a:lnTo>
                  <a:pt x="292689" y="943451"/>
                </a:lnTo>
                <a:cubicBezTo>
                  <a:pt x="295546" y="935831"/>
                  <a:pt x="298404" y="928211"/>
                  <a:pt x="300309" y="919639"/>
                </a:cubicBezTo>
                <a:cubicBezTo>
                  <a:pt x="312691" y="919639"/>
                  <a:pt x="330789" y="919639"/>
                  <a:pt x="356506" y="920591"/>
                </a:cubicBezTo>
                <a:cubicBezTo>
                  <a:pt x="358411" y="931069"/>
                  <a:pt x="361269" y="940594"/>
                  <a:pt x="364126" y="951071"/>
                </a:cubicBezTo>
                <a:lnTo>
                  <a:pt x="366031" y="956786"/>
                </a:lnTo>
                <a:lnTo>
                  <a:pt x="366984" y="959644"/>
                </a:lnTo>
                <a:lnTo>
                  <a:pt x="366984" y="960596"/>
                </a:lnTo>
                <a:lnTo>
                  <a:pt x="366984" y="960596"/>
                </a:lnTo>
                <a:lnTo>
                  <a:pt x="366984" y="960596"/>
                </a:lnTo>
                <a:cubicBezTo>
                  <a:pt x="553674" y="963454"/>
                  <a:pt x="418419" y="961549"/>
                  <a:pt x="460329" y="962501"/>
                </a:cubicBezTo>
                <a:lnTo>
                  <a:pt x="460329" y="962501"/>
                </a:lnTo>
                <a:lnTo>
                  <a:pt x="460329" y="962501"/>
                </a:lnTo>
                <a:lnTo>
                  <a:pt x="460329" y="960596"/>
                </a:lnTo>
                <a:lnTo>
                  <a:pt x="463186" y="948214"/>
                </a:lnTo>
                <a:lnTo>
                  <a:pt x="468901" y="922496"/>
                </a:lnTo>
                <a:cubicBezTo>
                  <a:pt x="468901" y="920591"/>
                  <a:pt x="469854" y="919639"/>
                  <a:pt x="469854" y="917734"/>
                </a:cubicBezTo>
                <a:cubicBezTo>
                  <a:pt x="505096" y="918686"/>
                  <a:pt x="564151" y="920591"/>
                  <a:pt x="567961" y="920591"/>
                </a:cubicBezTo>
                <a:lnTo>
                  <a:pt x="568914" y="923449"/>
                </a:lnTo>
                <a:lnTo>
                  <a:pt x="568914" y="923449"/>
                </a:lnTo>
                <a:cubicBezTo>
                  <a:pt x="509859" y="923449"/>
                  <a:pt x="600346" y="923449"/>
                  <a:pt x="640351" y="923449"/>
                </a:cubicBezTo>
                <a:cubicBezTo>
                  <a:pt x="641304" y="927259"/>
                  <a:pt x="642256" y="931069"/>
                  <a:pt x="643209" y="934879"/>
                </a:cubicBezTo>
                <a:lnTo>
                  <a:pt x="643209" y="935831"/>
                </a:lnTo>
                <a:lnTo>
                  <a:pt x="643209" y="935831"/>
                </a:lnTo>
                <a:cubicBezTo>
                  <a:pt x="603204" y="935831"/>
                  <a:pt x="615586" y="935831"/>
                  <a:pt x="643209" y="935831"/>
                </a:cubicBezTo>
                <a:cubicBezTo>
                  <a:pt x="644161" y="941546"/>
                  <a:pt x="646066" y="946309"/>
                  <a:pt x="647019" y="952024"/>
                </a:cubicBezTo>
                <a:lnTo>
                  <a:pt x="647971" y="958691"/>
                </a:lnTo>
                <a:lnTo>
                  <a:pt x="648924" y="961549"/>
                </a:lnTo>
                <a:lnTo>
                  <a:pt x="648924" y="963454"/>
                </a:lnTo>
                <a:lnTo>
                  <a:pt x="648924" y="964406"/>
                </a:lnTo>
                <a:lnTo>
                  <a:pt x="648924" y="964406"/>
                </a:lnTo>
                <a:lnTo>
                  <a:pt x="648924" y="964406"/>
                </a:lnTo>
                <a:lnTo>
                  <a:pt x="648924" y="964406"/>
                </a:lnTo>
                <a:cubicBezTo>
                  <a:pt x="691786" y="964406"/>
                  <a:pt x="560341" y="964406"/>
                  <a:pt x="725124" y="964406"/>
                </a:cubicBezTo>
                <a:lnTo>
                  <a:pt x="725124" y="966311"/>
                </a:lnTo>
                <a:lnTo>
                  <a:pt x="726076" y="972026"/>
                </a:lnTo>
                <a:lnTo>
                  <a:pt x="726076" y="974884"/>
                </a:lnTo>
                <a:lnTo>
                  <a:pt x="726076" y="975836"/>
                </a:lnTo>
                <a:lnTo>
                  <a:pt x="726076" y="975836"/>
                </a:lnTo>
                <a:lnTo>
                  <a:pt x="729886" y="975836"/>
                </a:lnTo>
                <a:lnTo>
                  <a:pt x="729886" y="975836"/>
                </a:lnTo>
                <a:lnTo>
                  <a:pt x="729886" y="975836"/>
                </a:lnTo>
                <a:lnTo>
                  <a:pt x="729886" y="974884"/>
                </a:lnTo>
                <a:lnTo>
                  <a:pt x="729886" y="973931"/>
                </a:lnTo>
                <a:lnTo>
                  <a:pt x="729886" y="972026"/>
                </a:lnTo>
                <a:lnTo>
                  <a:pt x="728934" y="964406"/>
                </a:lnTo>
                <a:cubicBezTo>
                  <a:pt x="728934" y="964406"/>
                  <a:pt x="728934" y="964406"/>
                  <a:pt x="729886" y="964406"/>
                </a:cubicBezTo>
                <a:lnTo>
                  <a:pt x="729886" y="967264"/>
                </a:lnTo>
                <a:lnTo>
                  <a:pt x="731791" y="975836"/>
                </a:lnTo>
                <a:lnTo>
                  <a:pt x="731791" y="976789"/>
                </a:lnTo>
                <a:lnTo>
                  <a:pt x="731791" y="976789"/>
                </a:lnTo>
                <a:lnTo>
                  <a:pt x="731791" y="976789"/>
                </a:lnTo>
                <a:lnTo>
                  <a:pt x="844186" y="976789"/>
                </a:lnTo>
                <a:lnTo>
                  <a:pt x="844186" y="976789"/>
                </a:lnTo>
                <a:lnTo>
                  <a:pt x="844186" y="975836"/>
                </a:lnTo>
                <a:lnTo>
                  <a:pt x="844186" y="973931"/>
                </a:lnTo>
                <a:lnTo>
                  <a:pt x="844186" y="972979"/>
                </a:lnTo>
                <a:lnTo>
                  <a:pt x="845139" y="972979"/>
                </a:lnTo>
                <a:lnTo>
                  <a:pt x="844186" y="977741"/>
                </a:lnTo>
                <a:lnTo>
                  <a:pt x="844186" y="977741"/>
                </a:lnTo>
                <a:cubicBezTo>
                  <a:pt x="859426" y="977741"/>
                  <a:pt x="769891" y="977741"/>
                  <a:pt x="727029" y="977741"/>
                </a:cubicBezTo>
                <a:lnTo>
                  <a:pt x="727029" y="977741"/>
                </a:lnTo>
                <a:cubicBezTo>
                  <a:pt x="619396" y="977741"/>
                  <a:pt x="873714" y="977741"/>
                  <a:pt x="847996" y="977741"/>
                </a:cubicBezTo>
                <a:lnTo>
                  <a:pt x="847996" y="977741"/>
                </a:lnTo>
                <a:cubicBezTo>
                  <a:pt x="847996" y="977741"/>
                  <a:pt x="847996" y="977741"/>
                  <a:pt x="847996" y="977741"/>
                </a:cubicBezTo>
                <a:lnTo>
                  <a:pt x="847996" y="977741"/>
                </a:lnTo>
                <a:cubicBezTo>
                  <a:pt x="849901" y="970121"/>
                  <a:pt x="850854" y="962501"/>
                  <a:pt x="852759" y="954881"/>
                </a:cubicBezTo>
                <a:cubicBezTo>
                  <a:pt x="861331" y="954881"/>
                  <a:pt x="858474" y="954881"/>
                  <a:pt x="852759" y="954881"/>
                </a:cubicBezTo>
                <a:cubicBezTo>
                  <a:pt x="853711" y="952024"/>
                  <a:pt x="853711" y="949166"/>
                  <a:pt x="853711" y="946309"/>
                </a:cubicBezTo>
                <a:cubicBezTo>
                  <a:pt x="900384" y="945356"/>
                  <a:pt x="963249" y="943451"/>
                  <a:pt x="949914" y="943451"/>
                </a:cubicBezTo>
                <a:lnTo>
                  <a:pt x="949914" y="943451"/>
                </a:lnTo>
                <a:lnTo>
                  <a:pt x="949914" y="940594"/>
                </a:lnTo>
                <a:lnTo>
                  <a:pt x="950866" y="934879"/>
                </a:lnTo>
                <a:lnTo>
                  <a:pt x="951819" y="926306"/>
                </a:lnTo>
                <a:cubicBezTo>
                  <a:pt x="968011" y="925354"/>
                  <a:pt x="972774" y="925354"/>
                  <a:pt x="951819" y="926306"/>
                </a:cubicBezTo>
                <a:lnTo>
                  <a:pt x="951819" y="924401"/>
                </a:lnTo>
                <a:cubicBezTo>
                  <a:pt x="953724" y="924401"/>
                  <a:pt x="955629" y="924401"/>
                  <a:pt x="957534" y="924401"/>
                </a:cubicBezTo>
                <a:lnTo>
                  <a:pt x="957534" y="923449"/>
                </a:lnTo>
                <a:lnTo>
                  <a:pt x="956581" y="919639"/>
                </a:lnTo>
                <a:lnTo>
                  <a:pt x="953724" y="906304"/>
                </a:lnTo>
                <a:lnTo>
                  <a:pt x="953724" y="906304"/>
                </a:lnTo>
                <a:lnTo>
                  <a:pt x="955629" y="886301"/>
                </a:lnTo>
                <a:cubicBezTo>
                  <a:pt x="973726" y="886301"/>
                  <a:pt x="996586" y="886301"/>
                  <a:pt x="1024209" y="885349"/>
                </a:cubicBezTo>
                <a:lnTo>
                  <a:pt x="1024209" y="885349"/>
                </a:lnTo>
                <a:cubicBezTo>
                  <a:pt x="1005159" y="885349"/>
                  <a:pt x="978489" y="886301"/>
                  <a:pt x="955629" y="886301"/>
                </a:cubicBezTo>
                <a:lnTo>
                  <a:pt x="955629" y="884396"/>
                </a:lnTo>
                <a:cubicBezTo>
                  <a:pt x="979441" y="884396"/>
                  <a:pt x="1007064" y="883444"/>
                  <a:pt x="1024209" y="883444"/>
                </a:cubicBezTo>
                <a:lnTo>
                  <a:pt x="1024209" y="884396"/>
                </a:lnTo>
                <a:lnTo>
                  <a:pt x="1024209" y="884396"/>
                </a:lnTo>
                <a:lnTo>
                  <a:pt x="1024209" y="884396"/>
                </a:lnTo>
                <a:lnTo>
                  <a:pt x="1024209" y="882491"/>
                </a:lnTo>
                <a:lnTo>
                  <a:pt x="1024209" y="882491"/>
                </a:lnTo>
                <a:cubicBezTo>
                  <a:pt x="1041354" y="882491"/>
                  <a:pt x="1047069" y="882491"/>
                  <a:pt x="1024209" y="882491"/>
                </a:cubicBezTo>
                <a:lnTo>
                  <a:pt x="1026114" y="874871"/>
                </a:lnTo>
                <a:lnTo>
                  <a:pt x="1028971" y="860584"/>
                </a:lnTo>
                <a:cubicBezTo>
                  <a:pt x="1028971" y="860584"/>
                  <a:pt x="1029924" y="860584"/>
                  <a:pt x="1029924" y="860584"/>
                </a:cubicBezTo>
                <a:lnTo>
                  <a:pt x="1029924" y="860584"/>
                </a:lnTo>
                <a:lnTo>
                  <a:pt x="1029924" y="859631"/>
                </a:lnTo>
                <a:lnTo>
                  <a:pt x="1029924" y="859631"/>
                </a:lnTo>
                <a:cubicBezTo>
                  <a:pt x="1029924" y="859631"/>
                  <a:pt x="1029924" y="859631"/>
                  <a:pt x="1028971" y="859631"/>
                </a:cubicBezTo>
                <a:lnTo>
                  <a:pt x="1028971" y="858679"/>
                </a:lnTo>
                <a:lnTo>
                  <a:pt x="1028971" y="858679"/>
                </a:lnTo>
                <a:lnTo>
                  <a:pt x="1028971" y="859631"/>
                </a:lnTo>
                <a:cubicBezTo>
                  <a:pt x="1045164" y="857726"/>
                  <a:pt x="1027066" y="859631"/>
                  <a:pt x="1034686" y="858679"/>
                </a:cubicBezTo>
                <a:lnTo>
                  <a:pt x="1034686" y="857726"/>
                </a:lnTo>
                <a:lnTo>
                  <a:pt x="1033734" y="855821"/>
                </a:lnTo>
                <a:cubicBezTo>
                  <a:pt x="1032781" y="855821"/>
                  <a:pt x="1031829" y="855821"/>
                  <a:pt x="1030876" y="855821"/>
                </a:cubicBezTo>
                <a:lnTo>
                  <a:pt x="1030876" y="855821"/>
                </a:lnTo>
                <a:lnTo>
                  <a:pt x="1033734" y="855821"/>
                </a:lnTo>
                <a:lnTo>
                  <a:pt x="1033734" y="854869"/>
                </a:lnTo>
                <a:lnTo>
                  <a:pt x="1033734" y="854869"/>
                </a:lnTo>
                <a:cubicBezTo>
                  <a:pt x="1042306" y="853916"/>
                  <a:pt x="1050879" y="852964"/>
                  <a:pt x="1057546" y="852011"/>
                </a:cubicBezTo>
                <a:cubicBezTo>
                  <a:pt x="1052784" y="852011"/>
                  <a:pt x="1044211" y="852011"/>
                  <a:pt x="1032781" y="852011"/>
                </a:cubicBezTo>
                <a:lnTo>
                  <a:pt x="1032781" y="852011"/>
                </a:lnTo>
                <a:cubicBezTo>
                  <a:pt x="1047069" y="852011"/>
                  <a:pt x="1055641" y="852011"/>
                  <a:pt x="1058499" y="852011"/>
                </a:cubicBezTo>
                <a:cubicBezTo>
                  <a:pt x="1070881" y="850106"/>
                  <a:pt x="1075644" y="850106"/>
                  <a:pt x="1055641" y="852011"/>
                </a:cubicBezTo>
                <a:lnTo>
                  <a:pt x="1054689" y="850106"/>
                </a:lnTo>
                <a:cubicBezTo>
                  <a:pt x="1048021" y="851059"/>
                  <a:pt x="1040401" y="852011"/>
                  <a:pt x="1031829" y="852011"/>
                </a:cubicBezTo>
                <a:lnTo>
                  <a:pt x="1031829" y="852011"/>
                </a:lnTo>
                <a:lnTo>
                  <a:pt x="1031829" y="852011"/>
                </a:lnTo>
                <a:cubicBezTo>
                  <a:pt x="1040401" y="851059"/>
                  <a:pt x="1048021" y="850106"/>
                  <a:pt x="1054689" y="850106"/>
                </a:cubicBezTo>
                <a:lnTo>
                  <a:pt x="1053736" y="847249"/>
                </a:lnTo>
                <a:lnTo>
                  <a:pt x="1052784" y="845344"/>
                </a:lnTo>
                <a:cubicBezTo>
                  <a:pt x="1045164" y="846296"/>
                  <a:pt x="1037544" y="847249"/>
                  <a:pt x="1029924" y="847249"/>
                </a:cubicBezTo>
                <a:lnTo>
                  <a:pt x="1029924" y="847249"/>
                </a:lnTo>
                <a:lnTo>
                  <a:pt x="1030876" y="844391"/>
                </a:lnTo>
                <a:cubicBezTo>
                  <a:pt x="1033734" y="828199"/>
                  <a:pt x="1036591" y="812006"/>
                  <a:pt x="1039449" y="795814"/>
                </a:cubicBezTo>
                <a:cubicBezTo>
                  <a:pt x="1042306" y="806291"/>
                  <a:pt x="1044211" y="816769"/>
                  <a:pt x="1048021" y="827246"/>
                </a:cubicBezTo>
                <a:lnTo>
                  <a:pt x="1053736" y="845344"/>
                </a:lnTo>
                <a:cubicBezTo>
                  <a:pt x="1058499" y="844391"/>
                  <a:pt x="1063261" y="844391"/>
                  <a:pt x="1068024" y="844391"/>
                </a:cubicBezTo>
                <a:lnTo>
                  <a:pt x="1064214" y="831056"/>
                </a:lnTo>
                <a:cubicBezTo>
                  <a:pt x="1060404" y="818674"/>
                  <a:pt x="1056594" y="807244"/>
                  <a:pt x="1054689" y="794861"/>
                </a:cubicBezTo>
                <a:cubicBezTo>
                  <a:pt x="1051831" y="782479"/>
                  <a:pt x="1048974" y="769144"/>
                  <a:pt x="1046116" y="756761"/>
                </a:cubicBezTo>
                <a:cubicBezTo>
                  <a:pt x="1046116" y="755809"/>
                  <a:pt x="1046116" y="755809"/>
                  <a:pt x="1046116" y="754856"/>
                </a:cubicBezTo>
                <a:cubicBezTo>
                  <a:pt x="1047069" y="758666"/>
                  <a:pt x="1047069" y="762476"/>
                  <a:pt x="1048021" y="766286"/>
                </a:cubicBezTo>
                <a:cubicBezTo>
                  <a:pt x="1051831" y="782479"/>
                  <a:pt x="1055641" y="799624"/>
                  <a:pt x="1060404" y="815816"/>
                </a:cubicBezTo>
                <a:lnTo>
                  <a:pt x="1067071" y="839629"/>
                </a:lnTo>
                <a:lnTo>
                  <a:pt x="1068976" y="845344"/>
                </a:lnTo>
                <a:cubicBezTo>
                  <a:pt x="1075644" y="844391"/>
                  <a:pt x="1083264" y="843439"/>
                  <a:pt x="1091836" y="843439"/>
                </a:cubicBezTo>
                <a:lnTo>
                  <a:pt x="1090884" y="841534"/>
                </a:lnTo>
                <a:lnTo>
                  <a:pt x="1093741" y="835819"/>
                </a:lnTo>
                <a:lnTo>
                  <a:pt x="1088026" y="816769"/>
                </a:lnTo>
                <a:cubicBezTo>
                  <a:pt x="1088979" y="816769"/>
                  <a:pt x="1088979" y="816769"/>
                  <a:pt x="1089931" y="816769"/>
                </a:cubicBezTo>
                <a:lnTo>
                  <a:pt x="1089931" y="814864"/>
                </a:lnTo>
                <a:lnTo>
                  <a:pt x="1091836" y="794861"/>
                </a:lnTo>
                <a:lnTo>
                  <a:pt x="1095646" y="753904"/>
                </a:lnTo>
                <a:cubicBezTo>
                  <a:pt x="1096599" y="736759"/>
                  <a:pt x="1098504" y="720566"/>
                  <a:pt x="1099456" y="703421"/>
                </a:cubicBezTo>
                <a:lnTo>
                  <a:pt x="1099456" y="705326"/>
                </a:lnTo>
                <a:lnTo>
                  <a:pt x="1098504" y="755809"/>
                </a:lnTo>
                <a:lnTo>
                  <a:pt x="1098504" y="781526"/>
                </a:lnTo>
                <a:lnTo>
                  <a:pt x="1098504" y="782479"/>
                </a:lnTo>
                <a:lnTo>
                  <a:pt x="1098504" y="782479"/>
                </a:lnTo>
                <a:lnTo>
                  <a:pt x="1111839" y="782479"/>
                </a:lnTo>
                <a:lnTo>
                  <a:pt x="1108029" y="812959"/>
                </a:lnTo>
                <a:lnTo>
                  <a:pt x="1108029" y="815816"/>
                </a:lnTo>
                <a:cubicBezTo>
                  <a:pt x="1101361" y="815816"/>
                  <a:pt x="1094694" y="816769"/>
                  <a:pt x="1088979" y="816769"/>
                </a:cubicBezTo>
                <a:lnTo>
                  <a:pt x="1088979" y="816769"/>
                </a:lnTo>
                <a:cubicBezTo>
                  <a:pt x="1084216" y="817721"/>
                  <a:pt x="1093741" y="816769"/>
                  <a:pt x="1108029" y="815816"/>
                </a:cubicBezTo>
                <a:lnTo>
                  <a:pt x="1108029" y="817721"/>
                </a:lnTo>
                <a:lnTo>
                  <a:pt x="1108029" y="819626"/>
                </a:lnTo>
                <a:cubicBezTo>
                  <a:pt x="1108029" y="819626"/>
                  <a:pt x="1108981" y="819626"/>
                  <a:pt x="1108981" y="819626"/>
                </a:cubicBezTo>
                <a:lnTo>
                  <a:pt x="1108981" y="819626"/>
                </a:lnTo>
                <a:lnTo>
                  <a:pt x="1108981" y="818674"/>
                </a:lnTo>
                <a:lnTo>
                  <a:pt x="1108981" y="816769"/>
                </a:lnTo>
                <a:lnTo>
                  <a:pt x="1108981" y="815816"/>
                </a:lnTo>
                <a:cubicBezTo>
                  <a:pt x="1118506" y="814864"/>
                  <a:pt x="1129936" y="814864"/>
                  <a:pt x="1140414" y="813911"/>
                </a:cubicBezTo>
                <a:lnTo>
                  <a:pt x="1141366" y="816769"/>
                </a:lnTo>
                <a:cubicBezTo>
                  <a:pt x="1141366" y="816769"/>
                  <a:pt x="1142319" y="816769"/>
                  <a:pt x="1142319" y="816769"/>
                </a:cubicBezTo>
                <a:lnTo>
                  <a:pt x="1142319" y="816769"/>
                </a:lnTo>
                <a:lnTo>
                  <a:pt x="1142319" y="815816"/>
                </a:lnTo>
                <a:lnTo>
                  <a:pt x="1142319" y="813911"/>
                </a:lnTo>
                <a:cubicBezTo>
                  <a:pt x="1170894" y="812006"/>
                  <a:pt x="1193754" y="811054"/>
                  <a:pt x="1161369" y="812006"/>
                </a:cubicBezTo>
                <a:cubicBezTo>
                  <a:pt x="1156606" y="812006"/>
                  <a:pt x="1149939" y="812959"/>
                  <a:pt x="1142319" y="812959"/>
                </a:cubicBezTo>
                <a:lnTo>
                  <a:pt x="1142319" y="812959"/>
                </a:lnTo>
                <a:lnTo>
                  <a:pt x="1139461" y="801529"/>
                </a:lnTo>
                <a:lnTo>
                  <a:pt x="1134699" y="782479"/>
                </a:lnTo>
                <a:lnTo>
                  <a:pt x="1148986" y="782479"/>
                </a:lnTo>
                <a:lnTo>
                  <a:pt x="1148034" y="792004"/>
                </a:lnTo>
                <a:lnTo>
                  <a:pt x="1148034" y="792956"/>
                </a:lnTo>
                <a:cubicBezTo>
                  <a:pt x="1145176" y="792956"/>
                  <a:pt x="1148034" y="792956"/>
                  <a:pt x="1154701" y="792956"/>
                </a:cubicBezTo>
                <a:lnTo>
                  <a:pt x="1154701" y="792004"/>
                </a:lnTo>
                <a:lnTo>
                  <a:pt x="1154701" y="789146"/>
                </a:lnTo>
                <a:lnTo>
                  <a:pt x="1154701" y="789146"/>
                </a:lnTo>
                <a:cubicBezTo>
                  <a:pt x="1154701" y="790099"/>
                  <a:pt x="1155654" y="792004"/>
                  <a:pt x="1155654" y="792956"/>
                </a:cubicBezTo>
                <a:lnTo>
                  <a:pt x="1154701" y="792956"/>
                </a:lnTo>
                <a:lnTo>
                  <a:pt x="1154701" y="792956"/>
                </a:lnTo>
                <a:cubicBezTo>
                  <a:pt x="1154701" y="792956"/>
                  <a:pt x="1155654" y="792956"/>
                  <a:pt x="1155654" y="792956"/>
                </a:cubicBezTo>
                <a:cubicBezTo>
                  <a:pt x="1155654" y="792956"/>
                  <a:pt x="1155654" y="792956"/>
                  <a:pt x="1155654" y="792956"/>
                </a:cubicBezTo>
                <a:cubicBezTo>
                  <a:pt x="1148986" y="792956"/>
                  <a:pt x="1141366" y="792956"/>
                  <a:pt x="1155654" y="792956"/>
                </a:cubicBezTo>
                <a:cubicBezTo>
                  <a:pt x="1155654" y="793909"/>
                  <a:pt x="1156606" y="794861"/>
                  <a:pt x="1156606" y="796766"/>
                </a:cubicBezTo>
                <a:lnTo>
                  <a:pt x="1158511" y="806291"/>
                </a:lnTo>
                <a:lnTo>
                  <a:pt x="1159464" y="811054"/>
                </a:lnTo>
                <a:lnTo>
                  <a:pt x="1159464" y="812006"/>
                </a:lnTo>
                <a:cubicBezTo>
                  <a:pt x="1164226" y="812006"/>
                  <a:pt x="1166131" y="812006"/>
                  <a:pt x="1163274" y="812006"/>
                </a:cubicBezTo>
                <a:lnTo>
                  <a:pt x="1163274" y="812006"/>
                </a:lnTo>
                <a:lnTo>
                  <a:pt x="1160416" y="797719"/>
                </a:lnTo>
                <a:lnTo>
                  <a:pt x="1159464" y="792956"/>
                </a:lnTo>
                <a:cubicBezTo>
                  <a:pt x="1170894" y="792956"/>
                  <a:pt x="1189944" y="793909"/>
                  <a:pt x="1224234" y="794861"/>
                </a:cubicBezTo>
                <a:lnTo>
                  <a:pt x="1224234" y="793909"/>
                </a:lnTo>
                <a:cubicBezTo>
                  <a:pt x="1204231" y="792956"/>
                  <a:pt x="1175656" y="792004"/>
                  <a:pt x="1159464" y="792004"/>
                </a:cubicBezTo>
                <a:lnTo>
                  <a:pt x="1156606" y="781526"/>
                </a:lnTo>
                <a:lnTo>
                  <a:pt x="1167084" y="781526"/>
                </a:lnTo>
                <a:cubicBezTo>
                  <a:pt x="1164226" y="781526"/>
                  <a:pt x="1160416" y="781526"/>
                  <a:pt x="1156606" y="781526"/>
                </a:cubicBezTo>
                <a:lnTo>
                  <a:pt x="1155654" y="775811"/>
                </a:lnTo>
                <a:lnTo>
                  <a:pt x="1160416" y="741521"/>
                </a:lnTo>
                <a:cubicBezTo>
                  <a:pt x="1164226" y="711041"/>
                  <a:pt x="1167084" y="679609"/>
                  <a:pt x="1169941" y="649129"/>
                </a:cubicBezTo>
                <a:cubicBezTo>
                  <a:pt x="1171846" y="631984"/>
                  <a:pt x="1172799" y="613886"/>
                  <a:pt x="1174704" y="596741"/>
                </a:cubicBezTo>
                <a:cubicBezTo>
                  <a:pt x="1174704" y="624364"/>
                  <a:pt x="1174704" y="652939"/>
                  <a:pt x="1175656" y="680561"/>
                </a:cubicBezTo>
                <a:cubicBezTo>
                  <a:pt x="1175656" y="649129"/>
                  <a:pt x="1175656" y="618649"/>
                  <a:pt x="1175656" y="587216"/>
                </a:cubicBezTo>
                <a:cubicBezTo>
                  <a:pt x="1178514" y="552926"/>
                  <a:pt x="1180419" y="518636"/>
                  <a:pt x="1183276" y="483394"/>
                </a:cubicBezTo>
                <a:lnTo>
                  <a:pt x="1183276" y="524351"/>
                </a:lnTo>
                <a:lnTo>
                  <a:pt x="1182324" y="710089"/>
                </a:lnTo>
                <a:lnTo>
                  <a:pt x="1182324" y="756761"/>
                </a:lnTo>
                <a:lnTo>
                  <a:pt x="1182324" y="779621"/>
                </a:lnTo>
                <a:lnTo>
                  <a:pt x="1182324" y="780574"/>
                </a:lnTo>
                <a:cubicBezTo>
                  <a:pt x="1168036" y="780574"/>
                  <a:pt x="1177561" y="780574"/>
                  <a:pt x="1185181" y="780574"/>
                </a:cubicBezTo>
                <a:lnTo>
                  <a:pt x="1185181" y="780574"/>
                </a:lnTo>
                <a:lnTo>
                  <a:pt x="1185181" y="778669"/>
                </a:lnTo>
                <a:lnTo>
                  <a:pt x="1185181" y="775811"/>
                </a:lnTo>
                <a:lnTo>
                  <a:pt x="1185181" y="769144"/>
                </a:lnTo>
                <a:lnTo>
                  <a:pt x="1185181" y="755809"/>
                </a:lnTo>
                <a:cubicBezTo>
                  <a:pt x="1186134" y="721519"/>
                  <a:pt x="1186134" y="686276"/>
                  <a:pt x="1187086" y="650081"/>
                </a:cubicBezTo>
                <a:cubicBezTo>
                  <a:pt x="1188039" y="578644"/>
                  <a:pt x="1188991" y="504349"/>
                  <a:pt x="1188991" y="423386"/>
                </a:cubicBezTo>
                <a:cubicBezTo>
                  <a:pt x="1190896" y="403384"/>
                  <a:pt x="1192801" y="384334"/>
                  <a:pt x="1194706" y="364331"/>
                </a:cubicBezTo>
                <a:cubicBezTo>
                  <a:pt x="1196611" y="348139"/>
                  <a:pt x="1198516" y="332899"/>
                  <a:pt x="1200421" y="316706"/>
                </a:cubicBezTo>
                <a:lnTo>
                  <a:pt x="1202326" y="305276"/>
                </a:lnTo>
                <a:lnTo>
                  <a:pt x="1203279" y="299561"/>
                </a:lnTo>
                <a:lnTo>
                  <a:pt x="1203279" y="296704"/>
                </a:lnTo>
                <a:lnTo>
                  <a:pt x="1203279" y="294799"/>
                </a:lnTo>
                <a:cubicBezTo>
                  <a:pt x="1200421" y="294799"/>
                  <a:pt x="1197564" y="294799"/>
                  <a:pt x="1195659" y="294799"/>
                </a:cubicBezTo>
                <a:lnTo>
                  <a:pt x="1194706" y="304324"/>
                </a:lnTo>
                <a:lnTo>
                  <a:pt x="1189944" y="340519"/>
                </a:lnTo>
                <a:cubicBezTo>
                  <a:pt x="1190896" y="331946"/>
                  <a:pt x="1191849" y="323374"/>
                  <a:pt x="1192801" y="315754"/>
                </a:cubicBezTo>
                <a:lnTo>
                  <a:pt x="1194706" y="302419"/>
                </a:lnTo>
                <a:lnTo>
                  <a:pt x="1195659" y="295751"/>
                </a:lnTo>
                <a:lnTo>
                  <a:pt x="1195659" y="294799"/>
                </a:lnTo>
                <a:lnTo>
                  <a:pt x="1195659" y="294799"/>
                </a:lnTo>
                <a:lnTo>
                  <a:pt x="1195659" y="294799"/>
                </a:lnTo>
                <a:lnTo>
                  <a:pt x="1194706" y="299561"/>
                </a:lnTo>
                <a:lnTo>
                  <a:pt x="1193754" y="308134"/>
                </a:lnTo>
                <a:lnTo>
                  <a:pt x="1191849" y="325279"/>
                </a:lnTo>
                <a:cubicBezTo>
                  <a:pt x="1190896" y="333851"/>
                  <a:pt x="1188991" y="343376"/>
                  <a:pt x="1188039" y="351949"/>
                </a:cubicBezTo>
                <a:cubicBezTo>
                  <a:pt x="1188039" y="332899"/>
                  <a:pt x="1188039" y="312896"/>
                  <a:pt x="1187086" y="292894"/>
                </a:cubicBezTo>
                <a:cubicBezTo>
                  <a:pt x="1188991" y="292894"/>
                  <a:pt x="1191849" y="292894"/>
                  <a:pt x="1195659" y="292894"/>
                </a:cubicBezTo>
                <a:lnTo>
                  <a:pt x="1195659" y="293846"/>
                </a:lnTo>
                <a:lnTo>
                  <a:pt x="1195659" y="294799"/>
                </a:lnTo>
                <a:lnTo>
                  <a:pt x="1195659" y="294799"/>
                </a:lnTo>
                <a:lnTo>
                  <a:pt x="1195659" y="293846"/>
                </a:lnTo>
                <a:lnTo>
                  <a:pt x="1195659" y="292894"/>
                </a:lnTo>
                <a:lnTo>
                  <a:pt x="1195659" y="292894"/>
                </a:lnTo>
                <a:lnTo>
                  <a:pt x="1195659" y="292894"/>
                </a:lnTo>
                <a:lnTo>
                  <a:pt x="1195659" y="293846"/>
                </a:lnTo>
                <a:lnTo>
                  <a:pt x="1195659" y="293846"/>
                </a:lnTo>
                <a:cubicBezTo>
                  <a:pt x="1200421" y="293846"/>
                  <a:pt x="1206136" y="293846"/>
                  <a:pt x="1212804" y="292894"/>
                </a:cubicBezTo>
                <a:cubicBezTo>
                  <a:pt x="1212804" y="294799"/>
                  <a:pt x="1212804" y="296704"/>
                  <a:pt x="1212804" y="298609"/>
                </a:cubicBezTo>
                <a:cubicBezTo>
                  <a:pt x="1212804" y="298609"/>
                  <a:pt x="1212804" y="299561"/>
                  <a:pt x="1212804" y="299561"/>
                </a:cubicBezTo>
                <a:cubicBezTo>
                  <a:pt x="1209946" y="362426"/>
                  <a:pt x="1208041" y="427196"/>
                  <a:pt x="1208041" y="492919"/>
                </a:cubicBezTo>
                <a:cubicBezTo>
                  <a:pt x="1208041" y="509111"/>
                  <a:pt x="1208041" y="536734"/>
                  <a:pt x="1209946" y="572929"/>
                </a:cubicBezTo>
                <a:cubicBezTo>
                  <a:pt x="1209946" y="495776"/>
                  <a:pt x="1209946" y="418624"/>
                  <a:pt x="1212804" y="341471"/>
                </a:cubicBezTo>
                <a:cubicBezTo>
                  <a:pt x="1212804" y="330041"/>
                  <a:pt x="1213756" y="318611"/>
                  <a:pt x="1213756" y="307181"/>
                </a:cubicBezTo>
                <a:cubicBezTo>
                  <a:pt x="1214709" y="330041"/>
                  <a:pt x="1215661" y="351949"/>
                  <a:pt x="1216614" y="373856"/>
                </a:cubicBezTo>
                <a:cubicBezTo>
                  <a:pt x="1220424" y="500539"/>
                  <a:pt x="1215661" y="626269"/>
                  <a:pt x="1221376" y="750094"/>
                </a:cubicBezTo>
                <a:lnTo>
                  <a:pt x="1222329" y="772954"/>
                </a:lnTo>
                <a:lnTo>
                  <a:pt x="1223281" y="784384"/>
                </a:lnTo>
                <a:lnTo>
                  <a:pt x="1223281" y="790099"/>
                </a:lnTo>
                <a:lnTo>
                  <a:pt x="1223281" y="791051"/>
                </a:lnTo>
                <a:cubicBezTo>
                  <a:pt x="1224234" y="791051"/>
                  <a:pt x="1225186" y="791051"/>
                  <a:pt x="1226139" y="791051"/>
                </a:cubicBezTo>
                <a:lnTo>
                  <a:pt x="1226139" y="794861"/>
                </a:lnTo>
                <a:lnTo>
                  <a:pt x="1226139" y="791051"/>
                </a:lnTo>
                <a:cubicBezTo>
                  <a:pt x="1228044" y="794861"/>
                  <a:pt x="1228996" y="794861"/>
                  <a:pt x="1228996" y="794861"/>
                </a:cubicBezTo>
                <a:moveTo>
                  <a:pt x="1278526" y="292894"/>
                </a:moveTo>
                <a:lnTo>
                  <a:pt x="1278526" y="292894"/>
                </a:lnTo>
                <a:lnTo>
                  <a:pt x="1279479" y="296704"/>
                </a:lnTo>
                <a:lnTo>
                  <a:pt x="1284241" y="323374"/>
                </a:lnTo>
                <a:cubicBezTo>
                  <a:pt x="1286146" y="334804"/>
                  <a:pt x="1288051" y="346234"/>
                  <a:pt x="1289004" y="357664"/>
                </a:cubicBezTo>
                <a:cubicBezTo>
                  <a:pt x="1287099" y="345281"/>
                  <a:pt x="1285194" y="332899"/>
                  <a:pt x="1283289" y="319564"/>
                </a:cubicBezTo>
                <a:lnTo>
                  <a:pt x="1279479" y="300514"/>
                </a:lnTo>
                <a:lnTo>
                  <a:pt x="1278526" y="295751"/>
                </a:lnTo>
                <a:lnTo>
                  <a:pt x="1278526" y="292894"/>
                </a:lnTo>
                <a:lnTo>
                  <a:pt x="1278526" y="292894"/>
                </a:lnTo>
                <a:lnTo>
                  <a:pt x="1278526" y="292894"/>
                </a:lnTo>
                <a:lnTo>
                  <a:pt x="1278526" y="292894"/>
                </a:lnTo>
                <a:close/>
                <a:moveTo>
                  <a:pt x="71709" y="860584"/>
                </a:moveTo>
                <a:cubicBezTo>
                  <a:pt x="68851" y="844391"/>
                  <a:pt x="67899" y="828199"/>
                  <a:pt x="65994" y="812959"/>
                </a:cubicBezTo>
                <a:cubicBezTo>
                  <a:pt x="65041" y="803434"/>
                  <a:pt x="64089" y="794861"/>
                  <a:pt x="63136" y="785336"/>
                </a:cubicBezTo>
                <a:cubicBezTo>
                  <a:pt x="65041" y="770096"/>
                  <a:pt x="66946" y="754856"/>
                  <a:pt x="67899" y="739616"/>
                </a:cubicBezTo>
                <a:cubicBezTo>
                  <a:pt x="73614" y="683419"/>
                  <a:pt x="74566" y="627221"/>
                  <a:pt x="76471" y="571976"/>
                </a:cubicBezTo>
                <a:cubicBezTo>
                  <a:pt x="78376" y="638651"/>
                  <a:pt x="80281" y="706279"/>
                  <a:pt x="85044" y="774859"/>
                </a:cubicBezTo>
                <a:cubicBezTo>
                  <a:pt x="82186" y="804386"/>
                  <a:pt x="77424" y="832961"/>
                  <a:pt x="71709" y="860584"/>
                </a:cubicBezTo>
                <a:moveTo>
                  <a:pt x="103141" y="849154"/>
                </a:moveTo>
                <a:cubicBezTo>
                  <a:pt x="101236" y="857726"/>
                  <a:pt x="99331" y="867251"/>
                  <a:pt x="97426" y="875824"/>
                </a:cubicBezTo>
                <a:cubicBezTo>
                  <a:pt x="95521" y="865346"/>
                  <a:pt x="94569" y="854869"/>
                  <a:pt x="92664" y="844391"/>
                </a:cubicBezTo>
                <a:cubicBezTo>
                  <a:pt x="98379" y="815816"/>
                  <a:pt x="102189" y="786289"/>
                  <a:pt x="105046" y="756761"/>
                </a:cubicBezTo>
                <a:cubicBezTo>
                  <a:pt x="105999" y="749141"/>
                  <a:pt x="105999" y="742474"/>
                  <a:pt x="106951" y="734854"/>
                </a:cubicBezTo>
                <a:cubicBezTo>
                  <a:pt x="107904" y="751999"/>
                  <a:pt x="109809" y="770096"/>
                  <a:pt x="111714" y="787241"/>
                </a:cubicBezTo>
                <a:cubicBezTo>
                  <a:pt x="109809" y="808196"/>
                  <a:pt x="106951" y="828199"/>
                  <a:pt x="103141" y="849154"/>
                </a:cubicBezTo>
                <a:moveTo>
                  <a:pt x="138384" y="312896"/>
                </a:moveTo>
                <a:lnTo>
                  <a:pt x="138384" y="312896"/>
                </a:lnTo>
                <a:lnTo>
                  <a:pt x="137431" y="309086"/>
                </a:lnTo>
                <a:lnTo>
                  <a:pt x="137431" y="307181"/>
                </a:lnTo>
                <a:lnTo>
                  <a:pt x="137431" y="307181"/>
                </a:lnTo>
                <a:cubicBezTo>
                  <a:pt x="135526" y="307181"/>
                  <a:pt x="126954" y="307181"/>
                  <a:pt x="134574" y="307181"/>
                </a:cubicBezTo>
                <a:lnTo>
                  <a:pt x="134574" y="307181"/>
                </a:lnTo>
                <a:lnTo>
                  <a:pt x="134574" y="307181"/>
                </a:lnTo>
                <a:lnTo>
                  <a:pt x="134574" y="307181"/>
                </a:lnTo>
                <a:lnTo>
                  <a:pt x="134574" y="308134"/>
                </a:lnTo>
                <a:lnTo>
                  <a:pt x="134574" y="310039"/>
                </a:lnTo>
                <a:lnTo>
                  <a:pt x="134574" y="311944"/>
                </a:lnTo>
                <a:lnTo>
                  <a:pt x="134574" y="311944"/>
                </a:lnTo>
                <a:lnTo>
                  <a:pt x="134574" y="312896"/>
                </a:lnTo>
                <a:lnTo>
                  <a:pt x="134574" y="313849"/>
                </a:lnTo>
                <a:lnTo>
                  <a:pt x="134574" y="313849"/>
                </a:lnTo>
                <a:lnTo>
                  <a:pt x="134574" y="313849"/>
                </a:lnTo>
                <a:lnTo>
                  <a:pt x="134574" y="317659"/>
                </a:lnTo>
                <a:lnTo>
                  <a:pt x="133621" y="325279"/>
                </a:lnTo>
                <a:cubicBezTo>
                  <a:pt x="132669" y="334804"/>
                  <a:pt x="131716" y="344329"/>
                  <a:pt x="130764" y="353854"/>
                </a:cubicBezTo>
                <a:cubicBezTo>
                  <a:pt x="129811" y="344329"/>
                  <a:pt x="128859" y="334804"/>
                  <a:pt x="127906" y="325279"/>
                </a:cubicBezTo>
                <a:lnTo>
                  <a:pt x="126954" y="316706"/>
                </a:lnTo>
                <a:lnTo>
                  <a:pt x="126954" y="313849"/>
                </a:lnTo>
                <a:cubicBezTo>
                  <a:pt x="126954" y="313849"/>
                  <a:pt x="126954" y="313849"/>
                  <a:pt x="126001" y="313849"/>
                </a:cubicBezTo>
                <a:lnTo>
                  <a:pt x="126001" y="311944"/>
                </a:lnTo>
                <a:cubicBezTo>
                  <a:pt x="126001" y="311944"/>
                  <a:pt x="126954" y="311944"/>
                  <a:pt x="126954" y="311944"/>
                </a:cubicBezTo>
                <a:lnTo>
                  <a:pt x="126954" y="311944"/>
                </a:lnTo>
                <a:lnTo>
                  <a:pt x="126954" y="310991"/>
                </a:lnTo>
                <a:cubicBezTo>
                  <a:pt x="134574" y="310991"/>
                  <a:pt x="131716" y="310991"/>
                  <a:pt x="126001" y="310991"/>
                </a:cubicBezTo>
                <a:lnTo>
                  <a:pt x="126001" y="309086"/>
                </a:lnTo>
                <a:cubicBezTo>
                  <a:pt x="118381" y="309086"/>
                  <a:pt x="143146" y="308134"/>
                  <a:pt x="108856" y="309086"/>
                </a:cubicBezTo>
                <a:lnTo>
                  <a:pt x="108856" y="310039"/>
                </a:lnTo>
                <a:lnTo>
                  <a:pt x="108856" y="310991"/>
                </a:lnTo>
                <a:lnTo>
                  <a:pt x="108856" y="311944"/>
                </a:lnTo>
                <a:cubicBezTo>
                  <a:pt x="106951" y="311944"/>
                  <a:pt x="106951" y="311944"/>
                  <a:pt x="107904" y="311944"/>
                </a:cubicBezTo>
                <a:lnTo>
                  <a:pt x="107904" y="312896"/>
                </a:lnTo>
                <a:lnTo>
                  <a:pt x="108856" y="312896"/>
                </a:lnTo>
                <a:lnTo>
                  <a:pt x="108856" y="314801"/>
                </a:lnTo>
                <a:lnTo>
                  <a:pt x="107904" y="314801"/>
                </a:lnTo>
                <a:lnTo>
                  <a:pt x="107904" y="315754"/>
                </a:lnTo>
                <a:lnTo>
                  <a:pt x="107904" y="317659"/>
                </a:lnTo>
                <a:lnTo>
                  <a:pt x="106951" y="325279"/>
                </a:lnTo>
                <a:cubicBezTo>
                  <a:pt x="105999" y="334804"/>
                  <a:pt x="105046" y="343376"/>
                  <a:pt x="104094" y="352901"/>
                </a:cubicBezTo>
                <a:cubicBezTo>
                  <a:pt x="103141" y="345281"/>
                  <a:pt x="102189" y="337661"/>
                  <a:pt x="101236" y="330041"/>
                </a:cubicBezTo>
                <a:lnTo>
                  <a:pt x="99331" y="314801"/>
                </a:lnTo>
                <a:lnTo>
                  <a:pt x="99331" y="314801"/>
                </a:lnTo>
                <a:lnTo>
                  <a:pt x="98379" y="314801"/>
                </a:lnTo>
                <a:cubicBezTo>
                  <a:pt x="98379" y="314801"/>
                  <a:pt x="98379" y="313849"/>
                  <a:pt x="98379" y="312896"/>
                </a:cubicBezTo>
                <a:cubicBezTo>
                  <a:pt x="97426" y="312896"/>
                  <a:pt x="96474" y="312896"/>
                  <a:pt x="95521" y="312896"/>
                </a:cubicBezTo>
                <a:lnTo>
                  <a:pt x="95521" y="314801"/>
                </a:lnTo>
                <a:cubicBezTo>
                  <a:pt x="93616" y="314801"/>
                  <a:pt x="92664" y="314801"/>
                  <a:pt x="90759" y="314801"/>
                </a:cubicBezTo>
                <a:lnTo>
                  <a:pt x="90759" y="312896"/>
                </a:lnTo>
                <a:lnTo>
                  <a:pt x="91711" y="308134"/>
                </a:lnTo>
                <a:cubicBezTo>
                  <a:pt x="81234" y="308134"/>
                  <a:pt x="184104" y="307181"/>
                  <a:pt x="140289" y="308134"/>
                </a:cubicBezTo>
                <a:lnTo>
                  <a:pt x="140289" y="308134"/>
                </a:lnTo>
                <a:lnTo>
                  <a:pt x="140289" y="309086"/>
                </a:lnTo>
                <a:lnTo>
                  <a:pt x="140289" y="310039"/>
                </a:lnTo>
                <a:lnTo>
                  <a:pt x="140289" y="312896"/>
                </a:lnTo>
                <a:lnTo>
                  <a:pt x="140289" y="314801"/>
                </a:lnTo>
                <a:cubicBezTo>
                  <a:pt x="140289" y="312896"/>
                  <a:pt x="139336" y="312896"/>
                  <a:pt x="138384" y="312896"/>
                </a:cubicBezTo>
                <a:moveTo>
                  <a:pt x="144099" y="341471"/>
                </a:moveTo>
                <a:cubicBezTo>
                  <a:pt x="144099" y="340519"/>
                  <a:pt x="144099" y="340519"/>
                  <a:pt x="144099" y="339566"/>
                </a:cubicBezTo>
                <a:lnTo>
                  <a:pt x="144099" y="338614"/>
                </a:lnTo>
                <a:cubicBezTo>
                  <a:pt x="144099" y="340519"/>
                  <a:pt x="144099" y="341471"/>
                  <a:pt x="144099" y="343376"/>
                </a:cubicBezTo>
                <a:lnTo>
                  <a:pt x="144099" y="341471"/>
                </a:lnTo>
                <a:close/>
                <a:moveTo>
                  <a:pt x="201249" y="929164"/>
                </a:moveTo>
                <a:cubicBezTo>
                  <a:pt x="199344" y="929164"/>
                  <a:pt x="199344" y="929164"/>
                  <a:pt x="201249" y="929164"/>
                </a:cubicBezTo>
                <a:moveTo>
                  <a:pt x="403179" y="946309"/>
                </a:moveTo>
                <a:lnTo>
                  <a:pt x="404131" y="943451"/>
                </a:lnTo>
                <a:lnTo>
                  <a:pt x="404131" y="942499"/>
                </a:lnTo>
                <a:lnTo>
                  <a:pt x="404131" y="942499"/>
                </a:lnTo>
                <a:lnTo>
                  <a:pt x="403179" y="946309"/>
                </a:lnTo>
                <a:lnTo>
                  <a:pt x="403179" y="946309"/>
                </a:lnTo>
                <a:lnTo>
                  <a:pt x="403179" y="946309"/>
                </a:lnTo>
                <a:close/>
                <a:moveTo>
                  <a:pt x="400321" y="946309"/>
                </a:moveTo>
                <a:lnTo>
                  <a:pt x="400321" y="946309"/>
                </a:lnTo>
                <a:lnTo>
                  <a:pt x="400321" y="946309"/>
                </a:lnTo>
                <a:lnTo>
                  <a:pt x="400321" y="946309"/>
                </a:lnTo>
                <a:lnTo>
                  <a:pt x="401274" y="942499"/>
                </a:lnTo>
                <a:lnTo>
                  <a:pt x="401274" y="942499"/>
                </a:lnTo>
                <a:lnTo>
                  <a:pt x="401274" y="943451"/>
                </a:lnTo>
                <a:lnTo>
                  <a:pt x="401274" y="945356"/>
                </a:lnTo>
                <a:lnTo>
                  <a:pt x="400321" y="946309"/>
                </a:lnTo>
                <a:lnTo>
                  <a:pt x="400321" y="946309"/>
                </a:lnTo>
                <a:lnTo>
                  <a:pt x="400321" y="946309"/>
                </a:lnTo>
                <a:lnTo>
                  <a:pt x="400321" y="946309"/>
                </a:lnTo>
                <a:lnTo>
                  <a:pt x="400321" y="946309"/>
                </a:lnTo>
                <a:cubicBezTo>
                  <a:pt x="399369" y="946309"/>
                  <a:pt x="398416" y="946309"/>
                  <a:pt x="398416" y="946309"/>
                </a:cubicBezTo>
                <a:cubicBezTo>
                  <a:pt x="398416" y="946309"/>
                  <a:pt x="399369" y="946309"/>
                  <a:pt x="400321" y="946309"/>
                </a:cubicBezTo>
                <a:moveTo>
                  <a:pt x="403179" y="947261"/>
                </a:moveTo>
                <a:lnTo>
                  <a:pt x="403179" y="947261"/>
                </a:lnTo>
                <a:lnTo>
                  <a:pt x="403179" y="947261"/>
                </a:lnTo>
                <a:cubicBezTo>
                  <a:pt x="411751" y="947261"/>
                  <a:pt x="417466" y="947261"/>
                  <a:pt x="420324" y="947261"/>
                </a:cubicBezTo>
                <a:cubicBezTo>
                  <a:pt x="411751" y="947261"/>
                  <a:pt x="388891" y="946309"/>
                  <a:pt x="403179" y="947261"/>
                </a:cubicBezTo>
                <a:moveTo>
                  <a:pt x="423181" y="947261"/>
                </a:moveTo>
                <a:lnTo>
                  <a:pt x="423181" y="947261"/>
                </a:lnTo>
                <a:lnTo>
                  <a:pt x="423181" y="947261"/>
                </a:lnTo>
                <a:lnTo>
                  <a:pt x="423181" y="947261"/>
                </a:lnTo>
                <a:cubicBezTo>
                  <a:pt x="421276" y="947261"/>
                  <a:pt x="420324" y="947261"/>
                  <a:pt x="423181" y="947261"/>
                </a:cubicBezTo>
                <a:moveTo>
                  <a:pt x="422229" y="942499"/>
                </a:moveTo>
                <a:lnTo>
                  <a:pt x="423181" y="945356"/>
                </a:lnTo>
                <a:lnTo>
                  <a:pt x="423181" y="946309"/>
                </a:lnTo>
                <a:lnTo>
                  <a:pt x="423181" y="946309"/>
                </a:lnTo>
                <a:lnTo>
                  <a:pt x="423181" y="946309"/>
                </a:lnTo>
                <a:lnTo>
                  <a:pt x="422229" y="944404"/>
                </a:lnTo>
                <a:lnTo>
                  <a:pt x="422229" y="942499"/>
                </a:lnTo>
                <a:close/>
                <a:moveTo>
                  <a:pt x="422229" y="947261"/>
                </a:moveTo>
                <a:cubicBezTo>
                  <a:pt x="422229" y="947261"/>
                  <a:pt x="423181" y="947261"/>
                  <a:pt x="423181" y="947261"/>
                </a:cubicBezTo>
                <a:cubicBezTo>
                  <a:pt x="424134" y="947261"/>
                  <a:pt x="423181" y="947261"/>
                  <a:pt x="422229" y="947261"/>
                </a:cubicBezTo>
                <a:moveTo>
                  <a:pt x="425086" y="947261"/>
                </a:moveTo>
                <a:lnTo>
                  <a:pt x="425086" y="947261"/>
                </a:lnTo>
                <a:lnTo>
                  <a:pt x="425086" y="947261"/>
                </a:lnTo>
                <a:lnTo>
                  <a:pt x="425086" y="947261"/>
                </a:lnTo>
                <a:lnTo>
                  <a:pt x="424134" y="943451"/>
                </a:lnTo>
                <a:lnTo>
                  <a:pt x="424134" y="943451"/>
                </a:lnTo>
                <a:lnTo>
                  <a:pt x="424134" y="943451"/>
                </a:lnTo>
                <a:lnTo>
                  <a:pt x="425086" y="945356"/>
                </a:lnTo>
                <a:lnTo>
                  <a:pt x="425086" y="947261"/>
                </a:lnTo>
                <a:lnTo>
                  <a:pt x="425086" y="947261"/>
                </a:lnTo>
                <a:lnTo>
                  <a:pt x="425086" y="947261"/>
                </a:lnTo>
                <a:close/>
                <a:moveTo>
                  <a:pt x="451756" y="218599"/>
                </a:moveTo>
                <a:lnTo>
                  <a:pt x="451756" y="218599"/>
                </a:lnTo>
                <a:lnTo>
                  <a:pt x="451756" y="219551"/>
                </a:lnTo>
                <a:lnTo>
                  <a:pt x="452709" y="223361"/>
                </a:lnTo>
                <a:lnTo>
                  <a:pt x="452709" y="225266"/>
                </a:lnTo>
                <a:cubicBezTo>
                  <a:pt x="450804" y="225266"/>
                  <a:pt x="448899" y="225266"/>
                  <a:pt x="446994" y="225266"/>
                </a:cubicBezTo>
                <a:lnTo>
                  <a:pt x="446041" y="220504"/>
                </a:lnTo>
                <a:lnTo>
                  <a:pt x="446041" y="219551"/>
                </a:lnTo>
                <a:cubicBezTo>
                  <a:pt x="437469" y="219551"/>
                  <a:pt x="465091" y="217646"/>
                  <a:pt x="426991" y="220504"/>
                </a:cubicBezTo>
                <a:lnTo>
                  <a:pt x="426991" y="221456"/>
                </a:lnTo>
                <a:lnTo>
                  <a:pt x="426991" y="224314"/>
                </a:lnTo>
                <a:lnTo>
                  <a:pt x="426991" y="227171"/>
                </a:lnTo>
                <a:cubicBezTo>
                  <a:pt x="425086" y="227171"/>
                  <a:pt x="423181" y="227171"/>
                  <a:pt x="421276" y="227171"/>
                </a:cubicBezTo>
                <a:lnTo>
                  <a:pt x="421276" y="222409"/>
                </a:lnTo>
                <a:lnTo>
                  <a:pt x="421276" y="220504"/>
                </a:lnTo>
                <a:lnTo>
                  <a:pt x="421276" y="219551"/>
                </a:lnTo>
                <a:lnTo>
                  <a:pt x="421276" y="219551"/>
                </a:lnTo>
                <a:cubicBezTo>
                  <a:pt x="481284" y="216694"/>
                  <a:pt x="438421" y="219551"/>
                  <a:pt x="451756" y="218599"/>
                </a:cubicBezTo>
                <a:moveTo>
                  <a:pt x="540339" y="377666"/>
                </a:moveTo>
                <a:cubicBezTo>
                  <a:pt x="538434" y="377666"/>
                  <a:pt x="537481" y="377666"/>
                  <a:pt x="535576" y="377666"/>
                </a:cubicBezTo>
                <a:lnTo>
                  <a:pt x="535576" y="377666"/>
                </a:lnTo>
                <a:cubicBezTo>
                  <a:pt x="537481" y="377666"/>
                  <a:pt x="539386" y="377666"/>
                  <a:pt x="540339" y="377666"/>
                </a:cubicBezTo>
                <a:lnTo>
                  <a:pt x="540339" y="377666"/>
                </a:lnTo>
                <a:close/>
                <a:moveTo>
                  <a:pt x="557484" y="372904"/>
                </a:moveTo>
                <a:lnTo>
                  <a:pt x="557484" y="372904"/>
                </a:lnTo>
                <a:cubicBezTo>
                  <a:pt x="572724" y="370999"/>
                  <a:pt x="536529" y="372904"/>
                  <a:pt x="540339" y="372904"/>
                </a:cubicBezTo>
                <a:lnTo>
                  <a:pt x="540339" y="373856"/>
                </a:lnTo>
                <a:lnTo>
                  <a:pt x="540339" y="376714"/>
                </a:lnTo>
                <a:cubicBezTo>
                  <a:pt x="538434" y="376714"/>
                  <a:pt x="537481" y="376714"/>
                  <a:pt x="535576" y="376714"/>
                </a:cubicBezTo>
                <a:lnTo>
                  <a:pt x="535576" y="375761"/>
                </a:lnTo>
                <a:lnTo>
                  <a:pt x="535576" y="372904"/>
                </a:lnTo>
                <a:cubicBezTo>
                  <a:pt x="547006" y="371951"/>
                  <a:pt x="509859" y="374809"/>
                  <a:pt x="562246" y="370999"/>
                </a:cubicBezTo>
                <a:lnTo>
                  <a:pt x="562246" y="370999"/>
                </a:lnTo>
                <a:lnTo>
                  <a:pt x="562246" y="371951"/>
                </a:lnTo>
                <a:lnTo>
                  <a:pt x="562246" y="373856"/>
                </a:lnTo>
                <a:lnTo>
                  <a:pt x="562246" y="375761"/>
                </a:lnTo>
                <a:cubicBezTo>
                  <a:pt x="560341" y="375761"/>
                  <a:pt x="559389" y="375761"/>
                  <a:pt x="557484" y="375761"/>
                </a:cubicBezTo>
                <a:cubicBezTo>
                  <a:pt x="557484" y="375761"/>
                  <a:pt x="557484" y="375761"/>
                  <a:pt x="557484" y="374809"/>
                </a:cubicBezTo>
                <a:lnTo>
                  <a:pt x="557484" y="372904"/>
                </a:lnTo>
                <a:close/>
                <a:moveTo>
                  <a:pt x="558436" y="376714"/>
                </a:moveTo>
                <a:lnTo>
                  <a:pt x="558436" y="376714"/>
                </a:lnTo>
                <a:cubicBezTo>
                  <a:pt x="560341" y="376714"/>
                  <a:pt x="561294" y="376714"/>
                  <a:pt x="563199" y="376714"/>
                </a:cubicBezTo>
                <a:lnTo>
                  <a:pt x="563199" y="376714"/>
                </a:lnTo>
                <a:cubicBezTo>
                  <a:pt x="561294" y="376714"/>
                  <a:pt x="559389" y="376714"/>
                  <a:pt x="558436" y="376714"/>
                </a:cubicBezTo>
                <a:moveTo>
                  <a:pt x="567009" y="920591"/>
                </a:moveTo>
                <a:lnTo>
                  <a:pt x="567009" y="920591"/>
                </a:lnTo>
                <a:lnTo>
                  <a:pt x="567961" y="919639"/>
                </a:lnTo>
                <a:cubicBezTo>
                  <a:pt x="567961" y="920591"/>
                  <a:pt x="567009" y="920591"/>
                  <a:pt x="567009" y="920591"/>
                </a:cubicBezTo>
                <a:lnTo>
                  <a:pt x="567009" y="919639"/>
                </a:lnTo>
                <a:lnTo>
                  <a:pt x="567009" y="918686"/>
                </a:lnTo>
                <a:lnTo>
                  <a:pt x="567009" y="919639"/>
                </a:lnTo>
                <a:lnTo>
                  <a:pt x="566056" y="919639"/>
                </a:lnTo>
                <a:cubicBezTo>
                  <a:pt x="566056" y="919639"/>
                  <a:pt x="567009" y="919639"/>
                  <a:pt x="567009" y="919639"/>
                </a:cubicBezTo>
                <a:lnTo>
                  <a:pt x="567009" y="919639"/>
                </a:lnTo>
                <a:lnTo>
                  <a:pt x="567009" y="919639"/>
                </a:lnTo>
                <a:lnTo>
                  <a:pt x="567009" y="920591"/>
                </a:lnTo>
                <a:cubicBezTo>
                  <a:pt x="567961" y="920591"/>
                  <a:pt x="567009" y="920591"/>
                  <a:pt x="567009" y="920591"/>
                </a:cubicBezTo>
                <a:moveTo>
                  <a:pt x="600346" y="375761"/>
                </a:moveTo>
                <a:lnTo>
                  <a:pt x="600346" y="375761"/>
                </a:lnTo>
                <a:lnTo>
                  <a:pt x="600346" y="373856"/>
                </a:lnTo>
                <a:lnTo>
                  <a:pt x="600346" y="373856"/>
                </a:lnTo>
                <a:cubicBezTo>
                  <a:pt x="599394" y="373856"/>
                  <a:pt x="599394" y="373856"/>
                  <a:pt x="598441" y="373856"/>
                </a:cubicBezTo>
                <a:lnTo>
                  <a:pt x="598441" y="373856"/>
                </a:lnTo>
                <a:cubicBezTo>
                  <a:pt x="599394" y="373856"/>
                  <a:pt x="601299" y="373856"/>
                  <a:pt x="602251" y="373856"/>
                </a:cubicBezTo>
                <a:cubicBezTo>
                  <a:pt x="602251" y="374809"/>
                  <a:pt x="602251" y="374809"/>
                  <a:pt x="602251" y="375761"/>
                </a:cubicBezTo>
                <a:lnTo>
                  <a:pt x="600346" y="375761"/>
                </a:lnTo>
                <a:close/>
                <a:moveTo>
                  <a:pt x="647019" y="190024"/>
                </a:moveTo>
                <a:lnTo>
                  <a:pt x="647019" y="190976"/>
                </a:lnTo>
                <a:lnTo>
                  <a:pt x="647019" y="191929"/>
                </a:lnTo>
                <a:lnTo>
                  <a:pt x="645114" y="191929"/>
                </a:lnTo>
                <a:lnTo>
                  <a:pt x="645114" y="190976"/>
                </a:lnTo>
                <a:lnTo>
                  <a:pt x="645114" y="190024"/>
                </a:lnTo>
                <a:lnTo>
                  <a:pt x="645114" y="190024"/>
                </a:lnTo>
                <a:cubicBezTo>
                  <a:pt x="645114" y="189071"/>
                  <a:pt x="645114" y="189071"/>
                  <a:pt x="647019" y="190024"/>
                </a:cubicBezTo>
                <a:lnTo>
                  <a:pt x="647019" y="190024"/>
                </a:lnTo>
                <a:close/>
                <a:moveTo>
                  <a:pt x="666069" y="191929"/>
                </a:moveTo>
                <a:cubicBezTo>
                  <a:pt x="665116" y="191929"/>
                  <a:pt x="664164" y="191929"/>
                  <a:pt x="663211" y="191929"/>
                </a:cubicBezTo>
                <a:lnTo>
                  <a:pt x="663211" y="190976"/>
                </a:lnTo>
                <a:lnTo>
                  <a:pt x="663211" y="189071"/>
                </a:lnTo>
                <a:lnTo>
                  <a:pt x="663211" y="189071"/>
                </a:lnTo>
                <a:lnTo>
                  <a:pt x="662259" y="189071"/>
                </a:lnTo>
                <a:lnTo>
                  <a:pt x="662259" y="189071"/>
                </a:lnTo>
                <a:lnTo>
                  <a:pt x="662259" y="190976"/>
                </a:lnTo>
                <a:lnTo>
                  <a:pt x="662259" y="191929"/>
                </a:lnTo>
                <a:cubicBezTo>
                  <a:pt x="661306" y="191929"/>
                  <a:pt x="660354" y="191929"/>
                  <a:pt x="659401" y="191929"/>
                </a:cubicBezTo>
                <a:lnTo>
                  <a:pt x="659401" y="191929"/>
                </a:lnTo>
                <a:lnTo>
                  <a:pt x="659401" y="190024"/>
                </a:lnTo>
                <a:cubicBezTo>
                  <a:pt x="661306" y="190024"/>
                  <a:pt x="647019" y="190024"/>
                  <a:pt x="643209" y="190024"/>
                </a:cubicBezTo>
                <a:lnTo>
                  <a:pt x="643209" y="190024"/>
                </a:lnTo>
                <a:lnTo>
                  <a:pt x="643209" y="190024"/>
                </a:lnTo>
                <a:cubicBezTo>
                  <a:pt x="643209" y="190024"/>
                  <a:pt x="642256" y="190024"/>
                  <a:pt x="642256" y="190024"/>
                </a:cubicBezTo>
                <a:lnTo>
                  <a:pt x="642256" y="190024"/>
                </a:lnTo>
                <a:lnTo>
                  <a:pt x="642256" y="190976"/>
                </a:lnTo>
                <a:lnTo>
                  <a:pt x="642256" y="192881"/>
                </a:lnTo>
                <a:cubicBezTo>
                  <a:pt x="641304" y="192881"/>
                  <a:pt x="640351" y="192881"/>
                  <a:pt x="639399" y="192881"/>
                </a:cubicBezTo>
                <a:lnTo>
                  <a:pt x="639399" y="192881"/>
                </a:lnTo>
                <a:lnTo>
                  <a:pt x="639399" y="190024"/>
                </a:lnTo>
                <a:cubicBezTo>
                  <a:pt x="638446" y="190024"/>
                  <a:pt x="638446" y="190024"/>
                  <a:pt x="639399" y="190024"/>
                </a:cubicBezTo>
                <a:lnTo>
                  <a:pt x="639399" y="190024"/>
                </a:lnTo>
                <a:cubicBezTo>
                  <a:pt x="650829" y="190024"/>
                  <a:pt x="614634" y="190024"/>
                  <a:pt x="665116" y="190024"/>
                </a:cubicBezTo>
                <a:lnTo>
                  <a:pt x="665116" y="190024"/>
                </a:lnTo>
                <a:lnTo>
                  <a:pt x="665116" y="190024"/>
                </a:lnTo>
                <a:lnTo>
                  <a:pt x="665116" y="190976"/>
                </a:lnTo>
                <a:lnTo>
                  <a:pt x="666069" y="191929"/>
                </a:lnTo>
                <a:lnTo>
                  <a:pt x="666069" y="191929"/>
                </a:lnTo>
                <a:close/>
                <a:moveTo>
                  <a:pt x="733696" y="351949"/>
                </a:moveTo>
                <a:lnTo>
                  <a:pt x="730839" y="351949"/>
                </a:lnTo>
                <a:lnTo>
                  <a:pt x="730839" y="350044"/>
                </a:lnTo>
                <a:lnTo>
                  <a:pt x="730839" y="350044"/>
                </a:lnTo>
                <a:lnTo>
                  <a:pt x="730839" y="350044"/>
                </a:lnTo>
                <a:lnTo>
                  <a:pt x="730839" y="350044"/>
                </a:lnTo>
                <a:cubicBezTo>
                  <a:pt x="730839" y="350044"/>
                  <a:pt x="730839" y="350044"/>
                  <a:pt x="730839" y="350044"/>
                </a:cubicBezTo>
                <a:cubicBezTo>
                  <a:pt x="730839" y="350044"/>
                  <a:pt x="731791" y="350044"/>
                  <a:pt x="733696" y="350044"/>
                </a:cubicBezTo>
                <a:lnTo>
                  <a:pt x="733696" y="351949"/>
                </a:lnTo>
                <a:close/>
                <a:moveTo>
                  <a:pt x="751794" y="351949"/>
                </a:moveTo>
                <a:lnTo>
                  <a:pt x="748936" y="351949"/>
                </a:lnTo>
                <a:lnTo>
                  <a:pt x="748936" y="350996"/>
                </a:lnTo>
                <a:lnTo>
                  <a:pt x="748936" y="350044"/>
                </a:lnTo>
                <a:lnTo>
                  <a:pt x="748936" y="349091"/>
                </a:lnTo>
                <a:cubicBezTo>
                  <a:pt x="750841" y="349091"/>
                  <a:pt x="738459" y="349091"/>
                  <a:pt x="732744" y="349091"/>
                </a:cubicBezTo>
                <a:cubicBezTo>
                  <a:pt x="731791" y="349091"/>
                  <a:pt x="717504" y="349091"/>
                  <a:pt x="751794" y="349091"/>
                </a:cubicBezTo>
                <a:lnTo>
                  <a:pt x="751794" y="350044"/>
                </a:lnTo>
                <a:lnTo>
                  <a:pt x="751794" y="351949"/>
                </a:lnTo>
                <a:lnTo>
                  <a:pt x="751794" y="351949"/>
                </a:lnTo>
                <a:close/>
                <a:moveTo>
                  <a:pt x="774654" y="348139"/>
                </a:moveTo>
                <a:cubicBezTo>
                  <a:pt x="771796" y="348139"/>
                  <a:pt x="757509" y="348139"/>
                  <a:pt x="712741" y="348139"/>
                </a:cubicBezTo>
                <a:lnTo>
                  <a:pt x="712741" y="348139"/>
                </a:lnTo>
                <a:cubicBezTo>
                  <a:pt x="731791" y="348139"/>
                  <a:pt x="774654" y="348139"/>
                  <a:pt x="767034" y="348139"/>
                </a:cubicBezTo>
                <a:lnTo>
                  <a:pt x="767034" y="348139"/>
                </a:lnTo>
                <a:cubicBezTo>
                  <a:pt x="768939" y="348139"/>
                  <a:pt x="770844" y="348139"/>
                  <a:pt x="772749" y="348139"/>
                </a:cubicBezTo>
                <a:lnTo>
                  <a:pt x="772749" y="350044"/>
                </a:lnTo>
                <a:lnTo>
                  <a:pt x="772749" y="350996"/>
                </a:lnTo>
                <a:lnTo>
                  <a:pt x="769891" y="350996"/>
                </a:lnTo>
                <a:lnTo>
                  <a:pt x="769891" y="350044"/>
                </a:lnTo>
                <a:lnTo>
                  <a:pt x="769891" y="349091"/>
                </a:lnTo>
                <a:lnTo>
                  <a:pt x="769891" y="348139"/>
                </a:lnTo>
                <a:lnTo>
                  <a:pt x="767034" y="348139"/>
                </a:lnTo>
                <a:lnTo>
                  <a:pt x="767034" y="350996"/>
                </a:lnTo>
                <a:cubicBezTo>
                  <a:pt x="766081" y="350996"/>
                  <a:pt x="766081" y="350996"/>
                  <a:pt x="765129" y="350996"/>
                </a:cubicBezTo>
                <a:lnTo>
                  <a:pt x="765129" y="349091"/>
                </a:lnTo>
                <a:lnTo>
                  <a:pt x="765129" y="348139"/>
                </a:lnTo>
                <a:cubicBezTo>
                  <a:pt x="764176" y="348139"/>
                  <a:pt x="764176" y="348139"/>
                  <a:pt x="765129" y="348139"/>
                </a:cubicBezTo>
                <a:lnTo>
                  <a:pt x="765129" y="348139"/>
                </a:lnTo>
                <a:cubicBezTo>
                  <a:pt x="668926" y="348139"/>
                  <a:pt x="738459" y="348139"/>
                  <a:pt x="716551" y="348139"/>
                </a:cubicBezTo>
                <a:lnTo>
                  <a:pt x="716551" y="348139"/>
                </a:lnTo>
                <a:lnTo>
                  <a:pt x="716551" y="349091"/>
                </a:lnTo>
                <a:lnTo>
                  <a:pt x="716551" y="350996"/>
                </a:lnTo>
                <a:lnTo>
                  <a:pt x="714646" y="350996"/>
                </a:lnTo>
                <a:lnTo>
                  <a:pt x="714646" y="350996"/>
                </a:lnTo>
                <a:lnTo>
                  <a:pt x="714646" y="349091"/>
                </a:lnTo>
                <a:lnTo>
                  <a:pt x="714646" y="348139"/>
                </a:lnTo>
                <a:lnTo>
                  <a:pt x="714646" y="348139"/>
                </a:lnTo>
                <a:lnTo>
                  <a:pt x="714646" y="348139"/>
                </a:lnTo>
                <a:lnTo>
                  <a:pt x="712741" y="348139"/>
                </a:lnTo>
                <a:lnTo>
                  <a:pt x="712741" y="348139"/>
                </a:lnTo>
                <a:lnTo>
                  <a:pt x="712741" y="350996"/>
                </a:lnTo>
                <a:lnTo>
                  <a:pt x="712741" y="348139"/>
                </a:lnTo>
                <a:lnTo>
                  <a:pt x="709884" y="348139"/>
                </a:lnTo>
                <a:lnTo>
                  <a:pt x="709884" y="348139"/>
                </a:lnTo>
                <a:lnTo>
                  <a:pt x="712741" y="348139"/>
                </a:lnTo>
                <a:lnTo>
                  <a:pt x="712741" y="348139"/>
                </a:lnTo>
                <a:cubicBezTo>
                  <a:pt x="731791" y="348139"/>
                  <a:pt x="817516" y="348139"/>
                  <a:pt x="774654" y="348139"/>
                </a:cubicBezTo>
                <a:moveTo>
                  <a:pt x="828946" y="350996"/>
                </a:moveTo>
                <a:cubicBezTo>
                  <a:pt x="821326" y="350996"/>
                  <a:pt x="814659" y="351949"/>
                  <a:pt x="807991" y="351949"/>
                </a:cubicBezTo>
                <a:lnTo>
                  <a:pt x="800371" y="351949"/>
                </a:lnTo>
                <a:cubicBezTo>
                  <a:pt x="801324" y="351949"/>
                  <a:pt x="802276" y="351949"/>
                  <a:pt x="803229" y="351949"/>
                </a:cubicBezTo>
                <a:cubicBezTo>
                  <a:pt x="807039" y="351949"/>
                  <a:pt x="808944" y="351949"/>
                  <a:pt x="804181" y="351949"/>
                </a:cubicBezTo>
                <a:cubicBezTo>
                  <a:pt x="811801" y="350996"/>
                  <a:pt x="820374" y="350996"/>
                  <a:pt x="828946" y="350996"/>
                </a:cubicBezTo>
                <a:lnTo>
                  <a:pt x="828946" y="350996"/>
                </a:lnTo>
                <a:close/>
                <a:moveTo>
                  <a:pt x="911814" y="209074"/>
                </a:moveTo>
                <a:cubicBezTo>
                  <a:pt x="911814" y="209074"/>
                  <a:pt x="911814" y="209074"/>
                  <a:pt x="911814" y="209074"/>
                </a:cubicBezTo>
                <a:cubicBezTo>
                  <a:pt x="879429" y="212884"/>
                  <a:pt x="866094" y="213836"/>
                  <a:pt x="862284" y="214789"/>
                </a:cubicBezTo>
                <a:lnTo>
                  <a:pt x="862284" y="214789"/>
                </a:lnTo>
                <a:cubicBezTo>
                  <a:pt x="885144" y="211931"/>
                  <a:pt x="901336" y="210026"/>
                  <a:pt x="911814" y="209074"/>
                </a:cubicBezTo>
                <a:moveTo>
                  <a:pt x="862284" y="221456"/>
                </a:moveTo>
                <a:lnTo>
                  <a:pt x="862284" y="221456"/>
                </a:lnTo>
                <a:lnTo>
                  <a:pt x="862284" y="215741"/>
                </a:lnTo>
                <a:lnTo>
                  <a:pt x="862284" y="214789"/>
                </a:lnTo>
                <a:cubicBezTo>
                  <a:pt x="866094" y="214789"/>
                  <a:pt x="877524" y="213836"/>
                  <a:pt x="866094" y="214789"/>
                </a:cubicBezTo>
                <a:lnTo>
                  <a:pt x="866094" y="215741"/>
                </a:lnTo>
                <a:lnTo>
                  <a:pt x="866094" y="217646"/>
                </a:lnTo>
                <a:lnTo>
                  <a:pt x="866094" y="221456"/>
                </a:lnTo>
                <a:cubicBezTo>
                  <a:pt x="864189" y="220504"/>
                  <a:pt x="863236" y="221456"/>
                  <a:pt x="862284" y="221456"/>
                </a:cubicBezTo>
                <a:moveTo>
                  <a:pt x="900384" y="214789"/>
                </a:moveTo>
                <a:lnTo>
                  <a:pt x="900384" y="217646"/>
                </a:lnTo>
                <a:cubicBezTo>
                  <a:pt x="899431" y="217646"/>
                  <a:pt x="898479" y="217646"/>
                  <a:pt x="897526" y="217646"/>
                </a:cubicBezTo>
                <a:lnTo>
                  <a:pt x="897526" y="215741"/>
                </a:lnTo>
                <a:lnTo>
                  <a:pt x="897526" y="213836"/>
                </a:lnTo>
                <a:cubicBezTo>
                  <a:pt x="893716" y="213836"/>
                  <a:pt x="905146" y="212884"/>
                  <a:pt x="889906" y="213836"/>
                </a:cubicBezTo>
                <a:lnTo>
                  <a:pt x="889906" y="213836"/>
                </a:lnTo>
                <a:lnTo>
                  <a:pt x="889906" y="214789"/>
                </a:lnTo>
                <a:cubicBezTo>
                  <a:pt x="889906" y="215741"/>
                  <a:pt x="889906" y="216694"/>
                  <a:pt x="889906" y="217646"/>
                </a:cubicBezTo>
                <a:cubicBezTo>
                  <a:pt x="888954" y="217646"/>
                  <a:pt x="888001" y="217646"/>
                  <a:pt x="887049" y="217646"/>
                </a:cubicBezTo>
                <a:lnTo>
                  <a:pt x="887049" y="214789"/>
                </a:lnTo>
                <a:lnTo>
                  <a:pt x="887049" y="213836"/>
                </a:lnTo>
                <a:lnTo>
                  <a:pt x="887049" y="212884"/>
                </a:lnTo>
                <a:lnTo>
                  <a:pt x="887049" y="212884"/>
                </a:lnTo>
                <a:cubicBezTo>
                  <a:pt x="884191" y="212884"/>
                  <a:pt x="911814" y="210026"/>
                  <a:pt x="900384" y="211931"/>
                </a:cubicBezTo>
                <a:lnTo>
                  <a:pt x="900384" y="214789"/>
                </a:lnTo>
                <a:close/>
                <a:moveTo>
                  <a:pt x="905146" y="216694"/>
                </a:moveTo>
                <a:lnTo>
                  <a:pt x="904194" y="212884"/>
                </a:lnTo>
                <a:lnTo>
                  <a:pt x="904194" y="210979"/>
                </a:lnTo>
                <a:cubicBezTo>
                  <a:pt x="860379" y="215741"/>
                  <a:pt x="891811" y="212884"/>
                  <a:pt x="882286" y="213836"/>
                </a:cubicBezTo>
                <a:lnTo>
                  <a:pt x="882286" y="214789"/>
                </a:lnTo>
                <a:lnTo>
                  <a:pt x="882286" y="217646"/>
                </a:lnTo>
                <a:lnTo>
                  <a:pt x="882286" y="218599"/>
                </a:lnTo>
                <a:cubicBezTo>
                  <a:pt x="877524" y="218599"/>
                  <a:pt x="872761" y="219551"/>
                  <a:pt x="868951" y="219551"/>
                </a:cubicBezTo>
                <a:lnTo>
                  <a:pt x="868951" y="216694"/>
                </a:lnTo>
                <a:lnTo>
                  <a:pt x="868951" y="213836"/>
                </a:lnTo>
                <a:lnTo>
                  <a:pt x="868951" y="212884"/>
                </a:lnTo>
                <a:cubicBezTo>
                  <a:pt x="863236" y="212884"/>
                  <a:pt x="892764" y="210026"/>
                  <a:pt x="911814" y="208121"/>
                </a:cubicBezTo>
                <a:cubicBezTo>
                  <a:pt x="911814" y="210026"/>
                  <a:pt x="911814" y="211931"/>
                  <a:pt x="911814" y="214789"/>
                </a:cubicBezTo>
                <a:cubicBezTo>
                  <a:pt x="909909" y="215741"/>
                  <a:pt x="908004" y="216694"/>
                  <a:pt x="905146" y="216694"/>
                </a:cubicBezTo>
                <a:moveTo>
                  <a:pt x="921339" y="209074"/>
                </a:moveTo>
                <a:lnTo>
                  <a:pt x="921339" y="209074"/>
                </a:lnTo>
                <a:cubicBezTo>
                  <a:pt x="922291" y="209074"/>
                  <a:pt x="922291" y="209074"/>
                  <a:pt x="923244" y="209074"/>
                </a:cubicBezTo>
                <a:cubicBezTo>
                  <a:pt x="922291" y="209074"/>
                  <a:pt x="921339" y="209074"/>
                  <a:pt x="921339" y="209074"/>
                </a:cubicBezTo>
                <a:moveTo>
                  <a:pt x="927054" y="205264"/>
                </a:moveTo>
                <a:lnTo>
                  <a:pt x="927054" y="205264"/>
                </a:lnTo>
                <a:lnTo>
                  <a:pt x="927054" y="205264"/>
                </a:lnTo>
                <a:lnTo>
                  <a:pt x="927054" y="205264"/>
                </a:lnTo>
                <a:lnTo>
                  <a:pt x="927054" y="205264"/>
                </a:lnTo>
                <a:close/>
                <a:moveTo>
                  <a:pt x="928006" y="208121"/>
                </a:moveTo>
                <a:lnTo>
                  <a:pt x="928006" y="208121"/>
                </a:lnTo>
                <a:lnTo>
                  <a:pt x="928006" y="208121"/>
                </a:lnTo>
                <a:lnTo>
                  <a:pt x="928006" y="208121"/>
                </a:lnTo>
                <a:lnTo>
                  <a:pt x="928006" y="208121"/>
                </a:lnTo>
                <a:close/>
                <a:moveTo>
                  <a:pt x="928006" y="208121"/>
                </a:moveTo>
                <a:lnTo>
                  <a:pt x="928006" y="208121"/>
                </a:lnTo>
                <a:lnTo>
                  <a:pt x="928006" y="208121"/>
                </a:lnTo>
                <a:lnTo>
                  <a:pt x="928006" y="208121"/>
                </a:lnTo>
                <a:lnTo>
                  <a:pt x="928006" y="208121"/>
                </a:lnTo>
                <a:close/>
                <a:moveTo>
                  <a:pt x="928006" y="205264"/>
                </a:moveTo>
                <a:cubicBezTo>
                  <a:pt x="930864" y="205264"/>
                  <a:pt x="933721" y="204311"/>
                  <a:pt x="935626" y="204311"/>
                </a:cubicBezTo>
                <a:lnTo>
                  <a:pt x="935626" y="204311"/>
                </a:lnTo>
                <a:cubicBezTo>
                  <a:pt x="933721" y="205264"/>
                  <a:pt x="930864" y="205264"/>
                  <a:pt x="928006" y="205264"/>
                </a:cubicBezTo>
                <a:cubicBezTo>
                  <a:pt x="928006" y="205264"/>
                  <a:pt x="928006" y="205264"/>
                  <a:pt x="928006" y="205264"/>
                </a:cubicBezTo>
                <a:moveTo>
                  <a:pt x="928006" y="208121"/>
                </a:moveTo>
                <a:cubicBezTo>
                  <a:pt x="928006" y="208121"/>
                  <a:pt x="928006" y="207169"/>
                  <a:pt x="928006" y="208121"/>
                </a:cubicBezTo>
                <a:cubicBezTo>
                  <a:pt x="931816" y="207169"/>
                  <a:pt x="930864" y="207169"/>
                  <a:pt x="928006" y="208121"/>
                </a:cubicBezTo>
                <a:moveTo>
                  <a:pt x="935626" y="205264"/>
                </a:moveTo>
                <a:cubicBezTo>
                  <a:pt x="930864" y="206216"/>
                  <a:pt x="932769" y="206216"/>
                  <a:pt x="935626" y="205264"/>
                </a:cubicBezTo>
                <a:lnTo>
                  <a:pt x="935626" y="205264"/>
                </a:lnTo>
                <a:close/>
                <a:moveTo>
                  <a:pt x="1160416" y="792004"/>
                </a:moveTo>
                <a:cubicBezTo>
                  <a:pt x="1161369" y="792004"/>
                  <a:pt x="1161369" y="792004"/>
                  <a:pt x="1160416" y="792004"/>
                </a:cubicBezTo>
                <a:lnTo>
                  <a:pt x="1160416" y="792004"/>
                </a:lnTo>
                <a:close/>
                <a:moveTo>
                  <a:pt x="1161369" y="182404"/>
                </a:moveTo>
                <a:lnTo>
                  <a:pt x="1163274" y="166211"/>
                </a:lnTo>
                <a:lnTo>
                  <a:pt x="1164226" y="159544"/>
                </a:lnTo>
                <a:lnTo>
                  <a:pt x="1165179" y="163354"/>
                </a:lnTo>
                <a:cubicBezTo>
                  <a:pt x="1168036" y="177641"/>
                  <a:pt x="1169941" y="191929"/>
                  <a:pt x="1171846" y="205264"/>
                </a:cubicBezTo>
                <a:cubicBezTo>
                  <a:pt x="1173751" y="221456"/>
                  <a:pt x="1175656" y="237649"/>
                  <a:pt x="1177561" y="253841"/>
                </a:cubicBezTo>
                <a:lnTo>
                  <a:pt x="1168989" y="253841"/>
                </a:lnTo>
                <a:cubicBezTo>
                  <a:pt x="1168989" y="250984"/>
                  <a:pt x="1168036" y="248126"/>
                  <a:pt x="1168036" y="246221"/>
                </a:cubicBezTo>
                <a:cubicBezTo>
                  <a:pt x="1166131" y="229076"/>
                  <a:pt x="1164226" y="212884"/>
                  <a:pt x="1162321" y="195739"/>
                </a:cubicBezTo>
                <a:lnTo>
                  <a:pt x="1161369" y="182404"/>
                </a:lnTo>
                <a:close/>
                <a:moveTo>
                  <a:pt x="1159464" y="207169"/>
                </a:moveTo>
                <a:cubicBezTo>
                  <a:pt x="1161369" y="222409"/>
                  <a:pt x="1163274" y="237649"/>
                  <a:pt x="1165179" y="253841"/>
                </a:cubicBezTo>
                <a:lnTo>
                  <a:pt x="1155654" y="253841"/>
                </a:lnTo>
                <a:cubicBezTo>
                  <a:pt x="1156606" y="241459"/>
                  <a:pt x="1157559" y="228124"/>
                  <a:pt x="1158511" y="215741"/>
                </a:cubicBezTo>
                <a:lnTo>
                  <a:pt x="1159464" y="207169"/>
                </a:lnTo>
                <a:close/>
                <a:moveTo>
                  <a:pt x="1151844" y="159544"/>
                </a:moveTo>
                <a:cubicBezTo>
                  <a:pt x="1151844" y="159544"/>
                  <a:pt x="1151844" y="159544"/>
                  <a:pt x="1151844" y="159544"/>
                </a:cubicBezTo>
                <a:cubicBezTo>
                  <a:pt x="1151844" y="159544"/>
                  <a:pt x="1151844" y="159544"/>
                  <a:pt x="1151844" y="159544"/>
                </a:cubicBezTo>
                <a:lnTo>
                  <a:pt x="1151844" y="159544"/>
                </a:lnTo>
                <a:close/>
                <a:moveTo>
                  <a:pt x="1151844" y="159544"/>
                </a:moveTo>
                <a:lnTo>
                  <a:pt x="1151844" y="159544"/>
                </a:lnTo>
                <a:cubicBezTo>
                  <a:pt x="1153749" y="170974"/>
                  <a:pt x="1155654" y="182404"/>
                  <a:pt x="1157559" y="192881"/>
                </a:cubicBezTo>
                <a:lnTo>
                  <a:pt x="1156606" y="200501"/>
                </a:lnTo>
                <a:cubicBezTo>
                  <a:pt x="1154701" y="217646"/>
                  <a:pt x="1153749" y="235744"/>
                  <a:pt x="1151844" y="252889"/>
                </a:cubicBezTo>
                <a:lnTo>
                  <a:pt x="1150891" y="252889"/>
                </a:lnTo>
                <a:cubicBezTo>
                  <a:pt x="1149939" y="252889"/>
                  <a:pt x="1148034" y="252889"/>
                  <a:pt x="1142319" y="252889"/>
                </a:cubicBezTo>
                <a:cubicBezTo>
                  <a:pt x="1144224" y="227171"/>
                  <a:pt x="1147081" y="201454"/>
                  <a:pt x="1148986" y="175736"/>
                </a:cubicBezTo>
                <a:lnTo>
                  <a:pt x="1151844" y="159544"/>
                </a:lnTo>
                <a:close/>
                <a:moveTo>
                  <a:pt x="1149939" y="253841"/>
                </a:moveTo>
                <a:lnTo>
                  <a:pt x="1149939" y="253841"/>
                </a:lnTo>
                <a:lnTo>
                  <a:pt x="1149939" y="255746"/>
                </a:lnTo>
                <a:lnTo>
                  <a:pt x="1149939" y="258604"/>
                </a:lnTo>
                <a:lnTo>
                  <a:pt x="1149939" y="264319"/>
                </a:lnTo>
                <a:lnTo>
                  <a:pt x="1149939" y="284321"/>
                </a:lnTo>
                <a:cubicBezTo>
                  <a:pt x="1148034" y="309086"/>
                  <a:pt x="1147081" y="333851"/>
                  <a:pt x="1146129" y="357664"/>
                </a:cubicBezTo>
                <a:cubicBezTo>
                  <a:pt x="1146129" y="335756"/>
                  <a:pt x="1146129" y="314801"/>
                  <a:pt x="1146129" y="292894"/>
                </a:cubicBezTo>
                <a:lnTo>
                  <a:pt x="1146129" y="259556"/>
                </a:lnTo>
                <a:lnTo>
                  <a:pt x="1146129" y="255746"/>
                </a:lnTo>
                <a:lnTo>
                  <a:pt x="1146129" y="253841"/>
                </a:lnTo>
                <a:cubicBezTo>
                  <a:pt x="1148986" y="253841"/>
                  <a:pt x="1148034" y="253841"/>
                  <a:pt x="1146129" y="253841"/>
                </a:cubicBezTo>
                <a:lnTo>
                  <a:pt x="1149939" y="253841"/>
                </a:lnTo>
                <a:lnTo>
                  <a:pt x="1149939" y="253841"/>
                </a:lnTo>
                <a:cubicBezTo>
                  <a:pt x="1150891" y="253841"/>
                  <a:pt x="1150891" y="253841"/>
                  <a:pt x="1150891" y="253841"/>
                </a:cubicBezTo>
                <a:lnTo>
                  <a:pt x="1151844" y="253841"/>
                </a:lnTo>
                <a:cubicBezTo>
                  <a:pt x="1150891" y="263366"/>
                  <a:pt x="1150891" y="273844"/>
                  <a:pt x="1149939" y="283369"/>
                </a:cubicBezTo>
                <a:lnTo>
                  <a:pt x="1149939" y="264319"/>
                </a:lnTo>
                <a:lnTo>
                  <a:pt x="1149939" y="258604"/>
                </a:lnTo>
                <a:lnTo>
                  <a:pt x="1149939" y="255746"/>
                </a:lnTo>
                <a:lnTo>
                  <a:pt x="1149939" y="253841"/>
                </a:lnTo>
                <a:lnTo>
                  <a:pt x="1149939" y="253841"/>
                </a:lnTo>
                <a:cubicBezTo>
                  <a:pt x="1148986" y="253841"/>
                  <a:pt x="1147081" y="253841"/>
                  <a:pt x="1149939" y="253841"/>
                </a:cubicBezTo>
                <a:moveTo>
                  <a:pt x="1143271" y="647224"/>
                </a:moveTo>
                <a:lnTo>
                  <a:pt x="1143271" y="651986"/>
                </a:lnTo>
                <a:lnTo>
                  <a:pt x="1143271" y="709136"/>
                </a:lnTo>
                <a:cubicBezTo>
                  <a:pt x="1142319" y="703421"/>
                  <a:pt x="1141366" y="698659"/>
                  <a:pt x="1140414" y="692944"/>
                </a:cubicBezTo>
                <a:cubicBezTo>
                  <a:pt x="1141366" y="677704"/>
                  <a:pt x="1142319" y="662464"/>
                  <a:pt x="1143271" y="647224"/>
                </a:cubicBezTo>
                <a:moveTo>
                  <a:pt x="1139461" y="688181"/>
                </a:moveTo>
                <a:lnTo>
                  <a:pt x="1139461" y="569119"/>
                </a:lnTo>
                <a:cubicBezTo>
                  <a:pt x="1140414" y="577691"/>
                  <a:pt x="1141366" y="584359"/>
                  <a:pt x="1143271" y="591026"/>
                </a:cubicBezTo>
                <a:cubicBezTo>
                  <a:pt x="1143271" y="608171"/>
                  <a:pt x="1143271" y="625316"/>
                  <a:pt x="1143271" y="642461"/>
                </a:cubicBezTo>
                <a:cubicBezTo>
                  <a:pt x="1142319" y="659606"/>
                  <a:pt x="1141366" y="676751"/>
                  <a:pt x="1140414" y="692944"/>
                </a:cubicBezTo>
                <a:cubicBezTo>
                  <a:pt x="1140414" y="691039"/>
                  <a:pt x="1140414" y="690086"/>
                  <a:pt x="1139461" y="688181"/>
                </a:cubicBezTo>
                <a:moveTo>
                  <a:pt x="1143271" y="500539"/>
                </a:moveTo>
                <a:cubicBezTo>
                  <a:pt x="1143271" y="502444"/>
                  <a:pt x="1143271" y="504349"/>
                  <a:pt x="1143271" y="506254"/>
                </a:cubicBezTo>
                <a:cubicBezTo>
                  <a:pt x="1142319" y="486251"/>
                  <a:pt x="1140414" y="464344"/>
                  <a:pt x="1139461" y="441484"/>
                </a:cubicBezTo>
                <a:lnTo>
                  <a:pt x="1139461" y="318611"/>
                </a:lnTo>
                <a:cubicBezTo>
                  <a:pt x="1140414" y="299561"/>
                  <a:pt x="1141366" y="281464"/>
                  <a:pt x="1143271" y="262414"/>
                </a:cubicBezTo>
                <a:cubicBezTo>
                  <a:pt x="1143271" y="260509"/>
                  <a:pt x="1143271" y="259556"/>
                  <a:pt x="1143271" y="257651"/>
                </a:cubicBezTo>
                <a:cubicBezTo>
                  <a:pt x="1147081" y="263366"/>
                  <a:pt x="1143271" y="274796"/>
                  <a:pt x="1145176" y="281464"/>
                </a:cubicBezTo>
                <a:lnTo>
                  <a:pt x="1145176" y="340519"/>
                </a:lnTo>
                <a:lnTo>
                  <a:pt x="1145176" y="392906"/>
                </a:lnTo>
                <a:cubicBezTo>
                  <a:pt x="1144224" y="428149"/>
                  <a:pt x="1143271" y="464344"/>
                  <a:pt x="1143271" y="500539"/>
                </a:cubicBezTo>
                <a:moveTo>
                  <a:pt x="1139461" y="284321"/>
                </a:moveTo>
                <a:lnTo>
                  <a:pt x="1139461" y="254794"/>
                </a:lnTo>
                <a:cubicBezTo>
                  <a:pt x="1140414" y="254794"/>
                  <a:pt x="1142319" y="255746"/>
                  <a:pt x="1142319" y="256699"/>
                </a:cubicBezTo>
                <a:cubicBezTo>
                  <a:pt x="1142319" y="258604"/>
                  <a:pt x="1142319" y="260509"/>
                  <a:pt x="1142319" y="263366"/>
                </a:cubicBezTo>
                <a:cubicBezTo>
                  <a:pt x="1141366" y="277654"/>
                  <a:pt x="1140414" y="291941"/>
                  <a:pt x="1139461" y="306229"/>
                </a:cubicBezTo>
                <a:lnTo>
                  <a:pt x="1139461" y="284321"/>
                </a:lnTo>
                <a:close/>
                <a:moveTo>
                  <a:pt x="1151844" y="160496"/>
                </a:moveTo>
                <a:lnTo>
                  <a:pt x="1149939" y="177641"/>
                </a:lnTo>
                <a:cubicBezTo>
                  <a:pt x="1147081" y="203359"/>
                  <a:pt x="1144224" y="228124"/>
                  <a:pt x="1143271" y="253841"/>
                </a:cubicBezTo>
                <a:lnTo>
                  <a:pt x="1139461" y="253841"/>
                </a:lnTo>
                <a:cubicBezTo>
                  <a:pt x="1135651" y="253841"/>
                  <a:pt x="1133746" y="253841"/>
                  <a:pt x="1132794" y="253841"/>
                </a:cubicBezTo>
                <a:lnTo>
                  <a:pt x="1129936" y="253841"/>
                </a:lnTo>
                <a:cubicBezTo>
                  <a:pt x="1128031" y="223361"/>
                  <a:pt x="1126126" y="191929"/>
                  <a:pt x="1125174" y="161449"/>
                </a:cubicBezTo>
                <a:cubicBezTo>
                  <a:pt x="1133746" y="160496"/>
                  <a:pt x="1142319" y="160496"/>
                  <a:pt x="1151844" y="160496"/>
                </a:cubicBezTo>
                <a:moveTo>
                  <a:pt x="1132794" y="517684"/>
                </a:moveTo>
                <a:cubicBezTo>
                  <a:pt x="1132794" y="549116"/>
                  <a:pt x="1132794" y="581501"/>
                  <a:pt x="1132794" y="613886"/>
                </a:cubicBezTo>
                <a:lnTo>
                  <a:pt x="1132794" y="644366"/>
                </a:lnTo>
                <a:cubicBezTo>
                  <a:pt x="1130889" y="630079"/>
                  <a:pt x="1128984" y="615791"/>
                  <a:pt x="1127079" y="601504"/>
                </a:cubicBezTo>
                <a:cubicBezTo>
                  <a:pt x="1120411" y="542449"/>
                  <a:pt x="1115649" y="483394"/>
                  <a:pt x="1111839" y="424339"/>
                </a:cubicBezTo>
                <a:cubicBezTo>
                  <a:pt x="1111839" y="395764"/>
                  <a:pt x="1111839" y="367189"/>
                  <a:pt x="1110886" y="338614"/>
                </a:cubicBezTo>
                <a:cubicBezTo>
                  <a:pt x="1110886" y="363379"/>
                  <a:pt x="1110886" y="388144"/>
                  <a:pt x="1110886" y="412909"/>
                </a:cubicBezTo>
                <a:cubicBezTo>
                  <a:pt x="1109934" y="398621"/>
                  <a:pt x="1108981" y="385286"/>
                  <a:pt x="1108029" y="370999"/>
                </a:cubicBezTo>
                <a:cubicBezTo>
                  <a:pt x="1107076" y="353854"/>
                  <a:pt x="1106124" y="337661"/>
                  <a:pt x="1105171" y="320516"/>
                </a:cubicBezTo>
                <a:cubicBezTo>
                  <a:pt x="1105171" y="310991"/>
                  <a:pt x="1106124" y="301466"/>
                  <a:pt x="1107076" y="292894"/>
                </a:cubicBezTo>
                <a:cubicBezTo>
                  <a:pt x="1108029" y="280511"/>
                  <a:pt x="1108981" y="268129"/>
                  <a:pt x="1109934" y="255746"/>
                </a:cubicBezTo>
                <a:lnTo>
                  <a:pt x="1112791" y="255746"/>
                </a:lnTo>
                <a:cubicBezTo>
                  <a:pt x="1119459" y="374809"/>
                  <a:pt x="1127079" y="460534"/>
                  <a:pt x="1132794" y="517684"/>
                </a:cubicBezTo>
                <a:moveTo>
                  <a:pt x="1103266" y="390049"/>
                </a:moveTo>
                <a:cubicBezTo>
                  <a:pt x="1105171" y="423386"/>
                  <a:pt x="1108029" y="457676"/>
                  <a:pt x="1110886" y="491014"/>
                </a:cubicBezTo>
                <a:cubicBezTo>
                  <a:pt x="1110886" y="532924"/>
                  <a:pt x="1109934" y="574834"/>
                  <a:pt x="1108029" y="616744"/>
                </a:cubicBezTo>
                <a:cubicBezTo>
                  <a:pt x="1107076" y="605314"/>
                  <a:pt x="1105171" y="593884"/>
                  <a:pt x="1104219" y="581501"/>
                </a:cubicBezTo>
                <a:cubicBezTo>
                  <a:pt x="1105171" y="517684"/>
                  <a:pt x="1104219" y="453866"/>
                  <a:pt x="1103266" y="390049"/>
                </a:cubicBezTo>
                <a:moveTo>
                  <a:pt x="1102314" y="253841"/>
                </a:moveTo>
                <a:lnTo>
                  <a:pt x="1107076" y="253841"/>
                </a:lnTo>
                <a:cubicBezTo>
                  <a:pt x="1106124" y="269081"/>
                  <a:pt x="1105171" y="283369"/>
                  <a:pt x="1104219" y="298609"/>
                </a:cubicBezTo>
                <a:cubicBezTo>
                  <a:pt x="1104219" y="283369"/>
                  <a:pt x="1103266" y="268129"/>
                  <a:pt x="1102314" y="253841"/>
                </a:cubicBezTo>
                <a:moveTo>
                  <a:pt x="1102314" y="565309"/>
                </a:moveTo>
                <a:cubicBezTo>
                  <a:pt x="1102314" y="561499"/>
                  <a:pt x="1101361" y="557689"/>
                  <a:pt x="1101361" y="552926"/>
                </a:cubicBezTo>
                <a:cubicBezTo>
                  <a:pt x="1101361" y="503396"/>
                  <a:pt x="1102314" y="453866"/>
                  <a:pt x="1103266" y="404336"/>
                </a:cubicBezTo>
                <a:cubicBezTo>
                  <a:pt x="1103266" y="458629"/>
                  <a:pt x="1103266" y="511969"/>
                  <a:pt x="1102314" y="565309"/>
                </a:cubicBezTo>
                <a:moveTo>
                  <a:pt x="1111839" y="507206"/>
                </a:moveTo>
                <a:cubicBezTo>
                  <a:pt x="1115649" y="550069"/>
                  <a:pt x="1120411" y="591979"/>
                  <a:pt x="1126126" y="633889"/>
                </a:cubicBezTo>
                <a:cubicBezTo>
                  <a:pt x="1128031" y="649129"/>
                  <a:pt x="1130889" y="663416"/>
                  <a:pt x="1132794" y="678656"/>
                </a:cubicBezTo>
                <a:lnTo>
                  <a:pt x="1132794" y="701516"/>
                </a:lnTo>
                <a:lnTo>
                  <a:pt x="1132794" y="745331"/>
                </a:lnTo>
                <a:lnTo>
                  <a:pt x="1132794" y="767239"/>
                </a:lnTo>
                <a:lnTo>
                  <a:pt x="1132794" y="773906"/>
                </a:lnTo>
                <a:cubicBezTo>
                  <a:pt x="1126126" y="743426"/>
                  <a:pt x="1120411" y="711994"/>
                  <a:pt x="1115649" y="680561"/>
                </a:cubicBezTo>
                <a:cubicBezTo>
                  <a:pt x="1112791" y="664369"/>
                  <a:pt x="1110886" y="649129"/>
                  <a:pt x="1108981" y="632936"/>
                </a:cubicBezTo>
                <a:cubicBezTo>
                  <a:pt x="1110886" y="591026"/>
                  <a:pt x="1111839" y="549116"/>
                  <a:pt x="1111839" y="507206"/>
                </a:cubicBezTo>
                <a:moveTo>
                  <a:pt x="1112791" y="238601"/>
                </a:moveTo>
                <a:cubicBezTo>
                  <a:pt x="1112791" y="243364"/>
                  <a:pt x="1113744" y="249079"/>
                  <a:pt x="1113744" y="253841"/>
                </a:cubicBezTo>
                <a:lnTo>
                  <a:pt x="1110886" y="253841"/>
                </a:lnTo>
                <a:cubicBezTo>
                  <a:pt x="1111839" y="245269"/>
                  <a:pt x="1111839" y="237649"/>
                  <a:pt x="1112791" y="229076"/>
                </a:cubicBezTo>
                <a:cubicBezTo>
                  <a:pt x="1111839" y="231934"/>
                  <a:pt x="1111839" y="234791"/>
                  <a:pt x="1112791" y="238601"/>
                </a:cubicBezTo>
                <a:moveTo>
                  <a:pt x="1109934" y="215741"/>
                </a:moveTo>
                <a:cubicBezTo>
                  <a:pt x="1108981" y="228124"/>
                  <a:pt x="1108029" y="240506"/>
                  <a:pt x="1107076" y="253841"/>
                </a:cubicBezTo>
                <a:lnTo>
                  <a:pt x="1102314" y="253841"/>
                </a:lnTo>
                <a:cubicBezTo>
                  <a:pt x="1100409" y="223361"/>
                  <a:pt x="1099456" y="192881"/>
                  <a:pt x="1097551" y="162401"/>
                </a:cubicBezTo>
                <a:cubicBezTo>
                  <a:pt x="1100409" y="162401"/>
                  <a:pt x="1104219" y="162401"/>
                  <a:pt x="1107076" y="162401"/>
                </a:cubicBezTo>
                <a:cubicBezTo>
                  <a:pt x="1108029" y="178594"/>
                  <a:pt x="1108981" y="194786"/>
                  <a:pt x="1109934" y="210979"/>
                </a:cubicBezTo>
                <a:lnTo>
                  <a:pt x="1109934" y="215741"/>
                </a:lnTo>
                <a:close/>
                <a:moveTo>
                  <a:pt x="995634" y="11906"/>
                </a:moveTo>
                <a:lnTo>
                  <a:pt x="995634" y="11906"/>
                </a:lnTo>
                <a:cubicBezTo>
                  <a:pt x="1195659" y="5239"/>
                  <a:pt x="1050879" y="10001"/>
                  <a:pt x="1095646" y="9049"/>
                </a:cubicBezTo>
                <a:lnTo>
                  <a:pt x="1095646" y="12859"/>
                </a:lnTo>
                <a:lnTo>
                  <a:pt x="1096599" y="26194"/>
                </a:lnTo>
                <a:cubicBezTo>
                  <a:pt x="1100409" y="71914"/>
                  <a:pt x="1104219" y="116681"/>
                  <a:pt x="1107076" y="162401"/>
                </a:cubicBezTo>
                <a:cubicBezTo>
                  <a:pt x="1103266" y="162401"/>
                  <a:pt x="1100409" y="162401"/>
                  <a:pt x="1097551" y="162401"/>
                </a:cubicBezTo>
                <a:cubicBezTo>
                  <a:pt x="1096599" y="153829"/>
                  <a:pt x="1096599" y="144304"/>
                  <a:pt x="1095646" y="135731"/>
                </a:cubicBezTo>
                <a:cubicBezTo>
                  <a:pt x="1093741" y="96679"/>
                  <a:pt x="1090884" y="56674"/>
                  <a:pt x="1087074" y="17621"/>
                </a:cubicBezTo>
                <a:lnTo>
                  <a:pt x="1086121" y="10001"/>
                </a:lnTo>
                <a:cubicBezTo>
                  <a:pt x="1099456" y="9049"/>
                  <a:pt x="1024209" y="10954"/>
                  <a:pt x="995634" y="11906"/>
                </a:cubicBezTo>
                <a:lnTo>
                  <a:pt x="995634" y="11906"/>
                </a:lnTo>
                <a:close/>
                <a:moveTo>
                  <a:pt x="1094694" y="253841"/>
                </a:moveTo>
                <a:lnTo>
                  <a:pt x="1080406" y="253841"/>
                </a:lnTo>
                <a:cubicBezTo>
                  <a:pt x="1078501" y="223361"/>
                  <a:pt x="1077549" y="193834"/>
                  <a:pt x="1075644" y="163354"/>
                </a:cubicBezTo>
                <a:cubicBezTo>
                  <a:pt x="1079454" y="163354"/>
                  <a:pt x="1084216" y="163354"/>
                  <a:pt x="1088979" y="162401"/>
                </a:cubicBezTo>
                <a:lnTo>
                  <a:pt x="1088979" y="162401"/>
                </a:lnTo>
                <a:lnTo>
                  <a:pt x="1088979" y="162401"/>
                </a:lnTo>
                <a:lnTo>
                  <a:pt x="1088979" y="162401"/>
                </a:lnTo>
                <a:cubicBezTo>
                  <a:pt x="1091836" y="192881"/>
                  <a:pt x="1093741" y="223361"/>
                  <a:pt x="1094694" y="253841"/>
                </a:cubicBezTo>
                <a:moveTo>
                  <a:pt x="1004206" y="872014"/>
                </a:moveTo>
                <a:lnTo>
                  <a:pt x="1003254" y="875824"/>
                </a:lnTo>
                <a:lnTo>
                  <a:pt x="1003254" y="877729"/>
                </a:lnTo>
                <a:lnTo>
                  <a:pt x="1003254" y="878681"/>
                </a:lnTo>
                <a:cubicBezTo>
                  <a:pt x="1009921" y="878681"/>
                  <a:pt x="985156" y="878681"/>
                  <a:pt x="959439" y="879634"/>
                </a:cubicBezTo>
                <a:lnTo>
                  <a:pt x="959439" y="875824"/>
                </a:lnTo>
                <a:cubicBezTo>
                  <a:pt x="974679" y="875824"/>
                  <a:pt x="990871" y="875824"/>
                  <a:pt x="986109" y="875824"/>
                </a:cubicBezTo>
                <a:lnTo>
                  <a:pt x="986109" y="875824"/>
                </a:lnTo>
                <a:lnTo>
                  <a:pt x="986109" y="874871"/>
                </a:lnTo>
                <a:lnTo>
                  <a:pt x="987061" y="870109"/>
                </a:lnTo>
                <a:lnTo>
                  <a:pt x="1005159" y="865346"/>
                </a:lnTo>
                <a:lnTo>
                  <a:pt x="1004206" y="872014"/>
                </a:lnTo>
                <a:close/>
                <a:moveTo>
                  <a:pt x="1010874" y="86201"/>
                </a:moveTo>
                <a:lnTo>
                  <a:pt x="1010874" y="86201"/>
                </a:lnTo>
                <a:cubicBezTo>
                  <a:pt x="1012779" y="85249"/>
                  <a:pt x="1014684" y="85249"/>
                  <a:pt x="1016589" y="85249"/>
                </a:cubicBezTo>
                <a:lnTo>
                  <a:pt x="1018494" y="85249"/>
                </a:lnTo>
                <a:lnTo>
                  <a:pt x="1018494" y="85249"/>
                </a:lnTo>
                <a:lnTo>
                  <a:pt x="1018494" y="85249"/>
                </a:lnTo>
                <a:cubicBezTo>
                  <a:pt x="1020399" y="85249"/>
                  <a:pt x="1022304" y="85249"/>
                  <a:pt x="1024209" y="85249"/>
                </a:cubicBezTo>
                <a:cubicBezTo>
                  <a:pt x="1024209" y="103346"/>
                  <a:pt x="1024209" y="121444"/>
                  <a:pt x="1024209" y="139541"/>
                </a:cubicBezTo>
                <a:cubicBezTo>
                  <a:pt x="1024209" y="174784"/>
                  <a:pt x="1024209" y="210979"/>
                  <a:pt x="1025161" y="246221"/>
                </a:cubicBezTo>
                <a:cubicBezTo>
                  <a:pt x="1024209" y="334804"/>
                  <a:pt x="1023256" y="423386"/>
                  <a:pt x="1028019" y="512921"/>
                </a:cubicBezTo>
                <a:cubicBezTo>
                  <a:pt x="1028019" y="527209"/>
                  <a:pt x="1028019" y="540544"/>
                  <a:pt x="1028019" y="554831"/>
                </a:cubicBezTo>
                <a:cubicBezTo>
                  <a:pt x="1019446" y="431006"/>
                  <a:pt x="1020399" y="287179"/>
                  <a:pt x="1018494" y="240506"/>
                </a:cubicBezTo>
                <a:cubicBezTo>
                  <a:pt x="1017541" y="357664"/>
                  <a:pt x="1017541" y="473869"/>
                  <a:pt x="1027066" y="587216"/>
                </a:cubicBezTo>
                <a:cubicBezTo>
                  <a:pt x="1027066" y="588169"/>
                  <a:pt x="1027066" y="589121"/>
                  <a:pt x="1027066" y="590074"/>
                </a:cubicBezTo>
                <a:cubicBezTo>
                  <a:pt x="1026114" y="580549"/>
                  <a:pt x="1025161" y="571976"/>
                  <a:pt x="1025161" y="562451"/>
                </a:cubicBezTo>
                <a:cubicBezTo>
                  <a:pt x="1017541" y="456724"/>
                  <a:pt x="1017541" y="348139"/>
                  <a:pt x="1018494" y="235744"/>
                </a:cubicBezTo>
                <a:cubicBezTo>
                  <a:pt x="1018494" y="236696"/>
                  <a:pt x="1018494" y="238601"/>
                  <a:pt x="1018494" y="240506"/>
                </a:cubicBezTo>
                <a:lnTo>
                  <a:pt x="1019446" y="146209"/>
                </a:lnTo>
                <a:lnTo>
                  <a:pt x="1019446" y="98584"/>
                </a:lnTo>
                <a:lnTo>
                  <a:pt x="1019446" y="87154"/>
                </a:lnTo>
                <a:lnTo>
                  <a:pt x="1019446" y="86201"/>
                </a:lnTo>
                <a:cubicBezTo>
                  <a:pt x="1016589" y="86201"/>
                  <a:pt x="1013731" y="86201"/>
                  <a:pt x="1010874" y="86201"/>
                </a:cubicBezTo>
                <a:moveTo>
                  <a:pt x="1027066" y="260509"/>
                </a:moveTo>
                <a:lnTo>
                  <a:pt x="1027066" y="260509"/>
                </a:lnTo>
                <a:cubicBezTo>
                  <a:pt x="1027066" y="247174"/>
                  <a:pt x="1027066" y="233839"/>
                  <a:pt x="1027066" y="221456"/>
                </a:cubicBezTo>
                <a:cubicBezTo>
                  <a:pt x="1027066" y="234791"/>
                  <a:pt x="1027066" y="247174"/>
                  <a:pt x="1027066" y="260509"/>
                </a:cubicBezTo>
                <a:moveTo>
                  <a:pt x="1035639" y="648176"/>
                </a:moveTo>
                <a:cubicBezTo>
                  <a:pt x="1035639" y="645319"/>
                  <a:pt x="1035639" y="642461"/>
                  <a:pt x="1035639" y="638651"/>
                </a:cubicBezTo>
                <a:cubicBezTo>
                  <a:pt x="1035639" y="641509"/>
                  <a:pt x="1035639" y="643414"/>
                  <a:pt x="1035639" y="646271"/>
                </a:cubicBezTo>
                <a:cubicBezTo>
                  <a:pt x="1031829" y="619601"/>
                  <a:pt x="1029924" y="590074"/>
                  <a:pt x="1027066" y="558641"/>
                </a:cubicBezTo>
                <a:cubicBezTo>
                  <a:pt x="1027066" y="546259"/>
                  <a:pt x="1027066" y="532924"/>
                  <a:pt x="1027066" y="520541"/>
                </a:cubicBezTo>
                <a:cubicBezTo>
                  <a:pt x="1028971" y="564356"/>
                  <a:pt x="1032781" y="609124"/>
                  <a:pt x="1037544" y="653891"/>
                </a:cubicBezTo>
                <a:cubicBezTo>
                  <a:pt x="1037544" y="656749"/>
                  <a:pt x="1036591" y="659606"/>
                  <a:pt x="1036591" y="662464"/>
                </a:cubicBezTo>
                <a:cubicBezTo>
                  <a:pt x="1037544" y="657701"/>
                  <a:pt x="1036591" y="652939"/>
                  <a:pt x="1035639" y="648176"/>
                </a:cubicBezTo>
                <a:moveTo>
                  <a:pt x="1036591" y="676751"/>
                </a:moveTo>
                <a:cubicBezTo>
                  <a:pt x="1036591" y="677704"/>
                  <a:pt x="1036591" y="678656"/>
                  <a:pt x="1036591" y="678656"/>
                </a:cubicBezTo>
                <a:cubicBezTo>
                  <a:pt x="1036591" y="676751"/>
                  <a:pt x="1035639" y="674846"/>
                  <a:pt x="1035639" y="671989"/>
                </a:cubicBezTo>
                <a:cubicBezTo>
                  <a:pt x="1035639" y="671036"/>
                  <a:pt x="1035639" y="670084"/>
                  <a:pt x="1035639" y="669131"/>
                </a:cubicBezTo>
                <a:cubicBezTo>
                  <a:pt x="1035639" y="671989"/>
                  <a:pt x="1036591" y="673894"/>
                  <a:pt x="1036591" y="676751"/>
                </a:cubicBezTo>
                <a:moveTo>
                  <a:pt x="1034686" y="664369"/>
                </a:moveTo>
                <a:cubicBezTo>
                  <a:pt x="1034686" y="665321"/>
                  <a:pt x="1034686" y="666274"/>
                  <a:pt x="1034686" y="667226"/>
                </a:cubicBezTo>
                <a:cubicBezTo>
                  <a:pt x="1031829" y="642461"/>
                  <a:pt x="1028971" y="617696"/>
                  <a:pt x="1027066" y="591979"/>
                </a:cubicBezTo>
                <a:cubicBezTo>
                  <a:pt x="1027066" y="591026"/>
                  <a:pt x="1027066" y="590074"/>
                  <a:pt x="1027066" y="589121"/>
                </a:cubicBezTo>
                <a:cubicBezTo>
                  <a:pt x="1028971" y="613886"/>
                  <a:pt x="1031829" y="638651"/>
                  <a:pt x="1034686" y="662464"/>
                </a:cubicBezTo>
                <a:cubicBezTo>
                  <a:pt x="1034686" y="663416"/>
                  <a:pt x="1034686" y="664369"/>
                  <a:pt x="1034686" y="664369"/>
                </a:cubicBezTo>
                <a:moveTo>
                  <a:pt x="1027066" y="881539"/>
                </a:moveTo>
                <a:lnTo>
                  <a:pt x="1027066" y="881539"/>
                </a:lnTo>
                <a:cubicBezTo>
                  <a:pt x="1024209" y="881539"/>
                  <a:pt x="1022304" y="881539"/>
                  <a:pt x="1018494" y="881539"/>
                </a:cubicBezTo>
                <a:lnTo>
                  <a:pt x="1018494" y="879634"/>
                </a:lnTo>
                <a:lnTo>
                  <a:pt x="1020399" y="872014"/>
                </a:lnTo>
                <a:lnTo>
                  <a:pt x="1023256" y="860584"/>
                </a:lnTo>
                <a:cubicBezTo>
                  <a:pt x="1024209" y="860584"/>
                  <a:pt x="1025161" y="860584"/>
                  <a:pt x="1025161" y="860584"/>
                </a:cubicBezTo>
                <a:lnTo>
                  <a:pt x="1025161" y="861536"/>
                </a:lnTo>
                <a:lnTo>
                  <a:pt x="1025161" y="861536"/>
                </a:lnTo>
                <a:cubicBezTo>
                  <a:pt x="1028019" y="861536"/>
                  <a:pt x="1019446" y="862489"/>
                  <a:pt x="1028019" y="861536"/>
                </a:cubicBezTo>
                <a:cubicBezTo>
                  <a:pt x="1028019" y="861536"/>
                  <a:pt x="1028971" y="861536"/>
                  <a:pt x="1028971" y="861536"/>
                </a:cubicBezTo>
                <a:cubicBezTo>
                  <a:pt x="1029924" y="861536"/>
                  <a:pt x="1029924" y="861536"/>
                  <a:pt x="1030876" y="861536"/>
                </a:cubicBezTo>
                <a:lnTo>
                  <a:pt x="1027066" y="881539"/>
                </a:lnTo>
                <a:close/>
                <a:moveTo>
                  <a:pt x="1031829" y="859631"/>
                </a:moveTo>
                <a:cubicBezTo>
                  <a:pt x="1031829" y="859631"/>
                  <a:pt x="1030876" y="859631"/>
                  <a:pt x="1029924" y="859631"/>
                </a:cubicBezTo>
                <a:lnTo>
                  <a:pt x="1031829" y="858679"/>
                </a:lnTo>
                <a:lnTo>
                  <a:pt x="1031829" y="859631"/>
                </a:lnTo>
                <a:close/>
                <a:moveTo>
                  <a:pt x="1031829" y="835819"/>
                </a:moveTo>
                <a:lnTo>
                  <a:pt x="1029924" y="830104"/>
                </a:lnTo>
                <a:cubicBezTo>
                  <a:pt x="1029924" y="829151"/>
                  <a:pt x="1028971" y="828199"/>
                  <a:pt x="1028971" y="827246"/>
                </a:cubicBezTo>
                <a:cubicBezTo>
                  <a:pt x="1031829" y="811054"/>
                  <a:pt x="1033734" y="795814"/>
                  <a:pt x="1036591" y="780574"/>
                </a:cubicBezTo>
                <a:cubicBezTo>
                  <a:pt x="1035639" y="799624"/>
                  <a:pt x="1033734" y="817721"/>
                  <a:pt x="1031829" y="835819"/>
                </a:cubicBezTo>
                <a:moveTo>
                  <a:pt x="1041354" y="804386"/>
                </a:moveTo>
                <a:cubicBezTo>
                  <a:pt x="1039449" y="817721"/>
                  <a:pt x="1036591" y="832009"/>
                  <a:pt x="1034686" y="845344"/>
                </a:cubicBezTo>
                <a:lnTo>
                  <a:pt x="1032781" y="837724"/>
                </a:lnTo>
                <a:cubicBezTo>
                  <a:pt x="1033734" y="823436"/>
                  <a:pt x="1035639" y="810101"/>
                  <a:pt x="1036591" y="795814"/>
                </a:cubicBezTo>
                <a:cubicBezTo>
                  <a:pt x="1037544" y="788194"/>
                  <a:pt x="1037544" y="780574"/>
                  <a:pt x="1038496" y="772954"/>
                </a:cubicBezTo>
                <a:cubicBezTo>
                  <a:pt x="1038496" y="772001"/>
                  <a:pt x="1038496" y="771049"/>
                  <a:pt x="1038496" y="770096"/>
                </a:cubicBezTo>
                <a:cubicBezTo>
                  <a:pt x="1039449" y="774859"/>
                  <a:pt x="1040401" y="780574"/>
                  <a:pt x="1042306" y="785336"/>
                </a:cubicBezTo>
                <a:cubicBezTo>
                  <a:pt x="1043259" y="788194"/>
                  <a:pt x="1043259" y="790099"/>
                  <a:pt x="1044211" y="792956"/>
                </a:cubicBezTo>
                <a:cubicBezTo>
                  <a:pt x="1043259" y="796766"/>
                  <a:pt x="1042306" y="800576"/>
                  <a:pt x="1041354" y="804386"/>
                </a:cubicBezTo>
                <a:moveTo>
                  <a:pt x="1048974" y="751999"/>
                </a:moveTo>
                <a:cubicBezTo>
                  <a:pt x="1047069" y="742474"/>
                  <a:pt x="1045164" y="732949"/>
                  <a:pt x="1043259" y="723424"/>
                </a:cubicBezTo>
                <a:cubicBezTo>
                  <a:pt x="1043259" y="722471"/>
                  <a:pt x="1043259" y="721519"/>
                  <a:pt x="1043259" y="720566"/>
                </a:cubicBezTo>
                <a:cubicBezTo>
                  <a:pt x="1045164" y="730091"/>
                  <a:pt x="1047069" y="739616"/>
                  <a:pt x="1048974" y="749141"/>
                </a:cubicBezTo>
                <a:cubicBezTo>
                  <a:pt x="1048974" y="750094"/>
                  <a:pt x="1048974" y="751046"/>
                  <a:pt x="1048974" y="751999"/>
                </a:cubicBezTo>
                <a:moveTo>
                  <a:pt x="1049926" y="587216"/>
                </a:moveTo>
                <a:cubicBezTo>
                  <a:pt x="1049926" y="583406"/>
                  <a:pt x="1049926" y="579596"/>
                  <a:pt x="1049926" y="575786"/>
                </a:cubicBezTo>
                <a:cubicBezTo>
                  <a:pt x="1048021" y="512921"/>
                  <a:pt x="1048021" y="509111"/>
                  <a:pt x="1046116" y="539591"/>
                </a:cubicBezTo>
                <a:cubicBezTo>
                  <a:pt x="1044211" y="511969"/>
                  <a:pt x="1043259" y="484346"/>
                  <a:pt x="1042306" y="456724"/>
                </a:cubicBezTo>
                <a:cubicBezTo>
                  <a:pt x="1040401" y="376714"/>
                  <a:pt x="1040401" y="295751"/>
                  <a:pt x="1041354" y="214789"/>
                </a:cubicBezTo>
                <a:cubicBezTo>
                  <a:pt x="1041354" y="204311"/>
                  <a:pt x="1041354" y="193834"/>
                  <a:pt x="1041354" y="184309"/>
                </a:cubicBezTo>
                <a:cubicBezTo>
                  <a:pt x="1042306" y="200501"/>
                  <a:pt x="1043259" y="216694"/>
                  <a:pt x="1044211" y="231934"/>
                </a:cubicBezTo>
                <a:cubicBezTo>
                  <a:pt x="1047069" y="287179"/>
                  <a:pt x="1048974" y="339566"/>
                  <a:pt x="1049926" y="389096"/>
                </a:cubicBezTo>
                <a:cubicBezTo>
                  <a:pt x="1054689" y="457676"/>
                  <a:pt x="1059451" y="546259"/>
                  <a:pt x="1055641" y="648176"/>
                </a:cubicBezTo>
                <a:cubicBezTo>
                  <a:pt x="1053736" y="628174"/>
                  <a:pt x="1051831" y="608171"/>
                  <a:pt x="1049926" y="587216"/>
                </a:cubicBezTo>
                <a:moveTo>
                  <a:pt x="1100409" y="637699"/>
                </a:moveTo>
                <a:cubicBezTo>
                  <a:pt x="1098504" y="692944"/>
                  <a:pt x="1093741" y="748189"/>
                  <a:pt x="1088026" y="802481"/>
                </a:cubicBezTo>
                <a:lnTo>
                  <a:pt x="1087074" y="809149"/>
                </a:lnTo>
                <a:lnTo>
                  <a:pt x="1087074" y="810101"/>
                </a:lnTo>
                <a:lnTo>
                  <a:pt x="1086121" y="807244"/>
                </a:lnTo>
                <a:cubicBezTo>
                  <a:pt x="1076596" y="770096"/>
                  <a:pt x="1068024" y="731996"/>
                  <a:pt x="1063261" y="693896"/>
                </a:cubicBezTo>
                <a:cubicBezTo>
                  <a:pt x="1061356" y="681514"/>
                  <a:pt x="1059451" y="670084"/>
                  <a:pt x="1058499" y="657701"/>
                </a:cubicBezTo>
                <a:cubicBezTo>
                  <a:pt x="1060404" y="616744"/>
                  <a:pt x="1061356" y="576739"/>
                  <a:pt x="1061356" y="536734"/>
                </a:cubicBezTo>
                <a:cubicBezTo>
                  <a:pt x="1061356" y="455771"/>
                  <a:pt x="1057546" y="375761"/>
                  <a:pt x="1052784" y="296704"/>
                </a:cubicBezTo>
                <a:cubicBezTo>
                  <a:pt x="1049926" y="256699"/>
                  <a:pt x="1047069" y="217646"/>
                  <a:pt x="1045164" y="178594"/>
                </a:cubicBezTo>
                <a:lnTo>
                  <a:pt x="1044211" y="164306"/>
                </a:lnTo>
                <a:cubicBezTo>
                  <a:pt x="1044211" y="140494"/>
                  <a:pt x="1044211" y="116681"/>
                  <a:pt x="1045164" y="92869"/>
                </a:cubicBezTo>
                <a:lnTo>
                  <a:pt x="1045164" y="89059"/>
                </a:lnTo>
                <a:lnTo>
                  <a:pt x="1045164" y="87154"/>
                </a:lnTo>
                <a:lnTo>
                  <a:pt x="1045164" y="85249"/>
                </a:lnTo>
                <a:cubicBezTo>
                  <a:pt x="1049926" y="85249"/>
                  <a:pt x="1047069" y="85249"/>
                  <a:pt x="1039449" y="85249"/>
                </a:cubicBezTo>
                <a:lnTo>
                  <a:pt x="1039449" y="85249"/>
                </a:lnTo>
                <a:cubicBezTo>
                  <a:pt x="1060404" y="84296"/>
                  <a:pt x="1055641" y="84296"/>
                  <a:pt x="1039449" y="85249"/>
                </a:cubicBezTo>
                <a:lnTo>
                  <a:pt x="1039449" y="82391"/>
                </a:lnTo>
                <a:lnTo>
                  <a:pt x="1039449" y="81439"/>
                </a:lnTo>
                <a:lnTo>
                  <a:pt x="1039449" y="80486"/>
                </a:lnTo>
                <a:cubicBezTo>
                  <a:pt x="1039449" y="80486"/>
                  <a:pt x="1039449" y="80486"/>
                  <a:pt x="1039449" y="80486"/>
                </a:cubicBezTo>
                <a:lnTo>
                  <a:pt x="1039449" y="80486"/>
                </a:lnTo>
                <a:lnTo>
                  <a:pt x="1039449" y="81439"/>
                </a:lnTo>
                <a:lnTo>
                  <a:pt x="1039449" y="84296"/>
                </a:lnTo>
                <a:cubicBezTo>
                  <a:pt x="1036591" y="84296"/>
                  <a:pt x="1033734" y="84296"/>
                  <a:pt x="1029924" y="84296"/>
                </a:cubicBezTo>
                <a:lnTo>
                  <a:pt x="1029924" y="84296"/>
                </a:lnTo>
                <a:lnTo>
                  <a:pt x="1029924" y="84296"/>
                </a:lnTo>
                <a:lnTo>
                  <a:pt x="1029924" y="84296"/>
                </a:lnTo>
                <a:lnTo>
                  <a:pt x="1029924" y="84296"/>
                </a:lnTo>
                <a:cubicBezTo>
                  <a:pt x="1033734" y="84296"/>
                  <a:pt x="1036591" y="84296"/>
                  <a:pt x="1039449" y="84296"/>
                </a:cubicBezTo>
                <a:lnTo>
                  <a:pt x="1039449" y="84296"/>
                </a:lnTo>
                <a:cubicBezTo>
                  <a:pt x="1036591" y="84296"/>
                  <a:pt x="1033734" y="84296"/>
                  <a:pt x="1029924" y="84296"/>
                </a:cubicBezTo>
                <a:lnTo>
                  <a:pt x="1029924" y="85249"/>
                </a:lnTo>
                <a:lnTo>
                  <a:pt x="1029924" y="87154"/>
                </a:lnTo>
                <a:cubicBezTo>
                  <a:pt x="1029924" y="130969"/>
                  <a:pt x="1029924" y="174784"/>
                  <a:pt x="1028971" y="217646"/>
                </a:cubicBezTo>
                <a:cubicBezTo>
                  <a:pt x="1028971" y="192881"/>
                  <a:pt x="1028971" y="168116"/>
                  <a:pt x="1029924" y="142399"/>
                </a:cubicBezTo>
                <a:lnTo>
                  <a:pt x="1029924" y="90011"/>
                </a:lnTo>
                <a:lnTo>
                  <a:pt x="1029924" y="86201"/>
                </a:lnTo>
                <a:cubicBezTo>
                  <a:pt x="1029924" y="86201"/>
                  <a:pt x="1028971" y="86201"/>
                  <a:pt x="1028971" y="86201"/>
                </a:cubicBezTo>
                <a:lnTo>
                  <a:pt x="1028971" y="85249"/>
                </a:lnTo>
                <a:lnTo>
                  <a:pt x="1029924" y="85249"/>
                </a:lnTo>
                <a:lnTo>
                  <a:pt x="1029924" y="85249"/>
                </a:lnTo>
                <a:lnTo>
                  <a:pt x="1027066" y="85249"/>
                </a:lnTo>
                <a:lnTo>
                  <a:pt x="1027066" y="85249"/>
                </a:lnTo>
                <a:cubicBezTo>
                  <a:pt x="1029924" y="85249"/>
                  <a:pt x="1030876" y="85249"/>
                  <a:pt x="1028019" y="85249"/>
                </a:cubicBezTo>
                <a:lnTo>
                  <a:pt x="1028019" y="85249"/>
                </a:lnTo>
                <a:cubicBezTo>
                  <a:pt x="1035639" y="85249"/>
                  <a:pt x="1043259" y="84296"/>
                  <a:pt x="1027066" y="85249"/>
                </a:cubicBezTo>
                <a:cubicBezTo>
                  <a:pt x="1027066" y="84296"/>
                  <a:pt x="1027066" y="82391"/>
                  <a:pt x="1027066" y="81439"/>
                </a:cubicBezTo>
                <a:cubicBezTo>
                  <a:pt x="1029924" y="81439"/>
                  <a:pt x="1033734" y="81439"/>
                  <a:pt x="1037544" y="81439"/>
                </a:cubicBezTo>
                <a:lnTo>
                  <a:pt x="1037544" y="81439"/>
                </a:lnTo>
                <a:cubicBezTo>
                  <a:pt x="1042306" y="81439"/>
                  <a:pt x="1037544" y="81439"/>
                  <a:pt x="1027066" y="81439"/>
                </a:cubicBezTo>
                <a:cubicBezTo>
                  <a:pt x="1027066" y="62389"/>
                  <a:pt x="1028019" y="44291"/>
                  <a:pt x="1028019" y="25241"/>
                </a:cubicBezTo>
                <a:lnTo>
                  <a:pt x="1028019" y="13811"/>
                </a:lnTo>
                <a:lnTo>
                  <a:pt x="1028019" y="12859"/>
                </a:lnTo>
                <a:cubicBezTo>
                  <a:pt x="1023256" y="12859"/>
                  <a:pt x="1052784" y="11906"/>
                  <a:pt x="1065166" y="11906"/>
                </a:cubicBezTo>
                <a:lnTo>
                  <a:pt x="1065166" y="11906"/>
                </a:lnTo>
                <a:cubicBezTo>
                  <a:pt x="1100409" y="10954"/>
                  <a:pt x="1017541" y="12859"/>
                  <a:pt x="1026114" y="12859"/>
                </a:cubicBezTo>
                <a:lnTo>
                  <a:pt x="1026114" y="14764"/>
                </a:lnTo>
                <a:lnTo>
                  <a:pt x="1026114" y="40481"/>
                </a:lnTo>
                <a:cubicBezTo>
                  <a:pt x="1026114" y="54769"/>
                  <a:pt x="1025161" y="68104"/>
                  <a:pt x="1025161" y="82391"/>
                </a:cubicBezTo>
                <a:cubicBezTo>
                  <a:pt x="1021351" y="82391"/>
                  <a:pt x="1016589" y="82391"/>
                  <a:pt x="1011826" y="83344"/>
                </a:cubicBezTo>
                <a:cubicBezTo>
                  <a:pt x="1016589" y="83344"/>
                  <a:pt x="1020399" y="83344"/>
                  <a:pt x="1025161" y="83344"/>
                </a:cubicBezTo>
                <a:cubicBezTo>
                  <a:pt x="1025161" y="84296"/>
                  <a:pt x="1025161" y="86201"/>
                  <a:pt x="1025161" y="87154"/>
                </a:cubicBezTo>
                <a:cubicBezTo>
                  <a:pt x="1023256" y="87154"/>
                  <a:pt x="1021351" y="87154"/>
                  <a:pt x="1019446" y="87154"/>
                </a:cubicBezTo>
                <a:lnTo>
                  <a:pt x="1019446" y="87154"/>
                </a:lnTo>
                <a:cubicBezTo>
                  <a:pt x="1021351" y="87154"/>
                  <a:pt x="1023256" y="87154"/>
                  <a:pt x="1025161" y="87154"/>
                </a:cubicBezTo>
                <a:lnTo>
                  <a:pt x="1025161" y="87154"/>
                </a:lnTo>
                <a:cubicBezTo>
                  <a:pt x="1023256" y="87154"/>
                  <a:pt x="1021351" y="87154"/>
                  <a:pt x="1019446" y="87154"/>
                </a:cubicBezTo>
                <a:lnTo>
                  <a:pt x="1019446" y="87154"/>
                </a:lnTo>
                <a:cubicBezTo>
                  <a:pt x="1017541" y="87154"/>
                  <a:pt x="1015636" y="87154"/>
                  <a:pt x="1013731" y="87154"/>
                </a:cubicBezTo>
                <a:cubicBezTo>
                  <a:pt x="1012779" y="87154"/>
                  <a:pt x="1011826" y="87154"/>
                  <a:pt x="1010874" y="87154"/>
                </a:cubicBezTo>
                <a:lnTo>
                  <a:pt x="1010874" y="87154"/>
                </a:lnTo>
                <a:cubicBezTo>
                  <a:pt x="1008016" y="87154"/>
                  <a:pt x="1005159" y="87154"/>
                  <a:pt x="1001349" y="87154"/>
                </a:cubicBezTo>
                <a:lnTo>
                  <a:pt x="1001349" y="87154"/>
                </a:lnTo>
                <a:cubicBezTo>
                  <a:pt x="1002301" y="87154"/>
                  <a:pt x="1003254" y="87154"/>
                  <a:pt x="1004206" y="87154"/>
                </a:cubicBezTo>
                <a:lnTo>
                  <a:pt x="1004206" y="88106"/>
                </a:lnTo>
                <a:cubicBezTo>
                  <a:pt x="1003254" y="88106"/>
                  <a:pt x="1002301" y="88106"/>
                  <a:pt x="1001349" y="88106"/>
                </a:cubicBezTo>
                <a:lnTo>
                  <a:pt x="1001349" y="124301"/>
                </a:lnTo>
                <a:cubicBezTo>
                  <a:pt x="1001349" y="167164"/>
                  <a:pt x="1001349" y="210026"/>
                  <a:pt x="1001349" y="252889"/>
                </a:cubicBezTo>
                <a:cubicBezTo>
                  <a:pt x="1001349" y="252889"/>
                  <a:pt x="1001349" y="251936"/>
                  <a:pt x="1001349" y="251936"/>
                </a:cubicBezTo>
                <a:cubicBezTo>
                  <a:pt x="1000396" y="240506"/>
                  <a:pt x="999444" y="228124"/>
                  <a:pt x="998491" y="216694"/>
                </a:cubicBezTo>
                <a:cubicBezTo>
                  <a:pt x="998491" y="212884"/>
                  <a:pt x="998491" y="210026"/>
                  <a:pt x="998491" y="206216"/>
                </a:cubicBezTo>
                <a:cubicBezTo>
                  <a:pt x="998491" y="209074"/>
                  <a:pt x="998491" y="212884"/>
                  <a:pt x="998491" y="215741"/>
                </a:cubicBezTo>
                <a:cubicBezTo>
                  <a:pt x="997539" y="197644"/>
                  <a:pt x="995634" y="179546"/>
                  <a:pt x="994681" y="161449"/>
                </a:cubicBezTo>
                <a:cubicBezTo>
                  <a:pt x="994681" y="142399"/>
                  <a:pt x="994681" y="122396"/>
                  <a:pt x="994681" y="103346"/>
                </a:cubicBezTo>
                <a:cubicBezTo>
                  <a:pt x="994681" y="98584"/>
                  <a:pt x="994681" y="93821"/>
                  <a:pt x="994681" y="88106"/>
                </a:cubicBezTo>
                <a:cubicBezTo>
                  <a:pt x="992776" y="88106"/>
                  <a:pt x="990871" y="88106"/>
                  <a:pt x="989919" y="88106"/>
                </a:cubicBezTo>
                <a:lnTo>
                  <a:pt x="989919" y="87154"/>
                </a:lnTo>
                <a:cubicBezTo>
                  <a:pt x="991824" y="87154"/>
                  <a:pt x="993729" y="87154"/>
                  <a:pt x="994681" y="87154"/>
                </a:cubicBezTo>
                <a:lnTo>
                  <a:pt x="994681" y="87154"/>
                </a:lnTo>
                <a:cubicBezTo>
                  <a:pt x="992776" y="87154"/>
                  <a:pt x="990871" y="87154"/>
                  <a:pt x="989919" y="87154"/>
                </a:cubicBezTo>
                <a:lnTo>
                  <a:pt x="989919" y="87154"/>
                </a:lnTo>
                <a:cubicBezTo>
                  <a:pt x="991824" y="87154"/>
                  <a:pt x="993729" y="87154"/>
                  <a:pt x="994681" y="87154"/>
                </a:cubicBezTo>
                <a:lnTo>
                  <a:pt x="994681" y="87154"/>
                </a:lnTo>
                <a:cubicBezTo>
                  <a:pt x="992776" y="87154"/>
                  <a:pt x="990871" y="87154"/>
                  <a:pt x="989919" y="87154"/>
                </a:cubicBezTo>
                <a:lnTo>
                  <a:pt x="989919" y="87154"/>
                </a:lnTo>
                <a:cubicBezTo>
                  <a:pt x="991824" y="87154"/>
                  <a:pt x="993729" y="87154"/>
                  <a:pt x="994681" y="87154"/>
                </a:cubicBezTo>
                <a:lnTo>
                  <a:pt x="994681" y="84296"/>
                </a:lnTo>
                <a:cubicBezTo>
                  <a:pt x="996586" y="84296"/>
                  <a:pt x="996586" y="84296"/>
                  <a:pt x="994681" y="84296"/>
                </a:cubicBezTo>
                <a:lnTo>
                  <a:pt x="994681" y="82391"/>
                </a:lnTo>
                <a:cubicBezTo>
                  <a:pt x="994681" y="70961"/>
                  <a:pt x="994681" y="59531"/>
                  <a:pt x="994681" y="48101"/>
                </a:cubicBezTo>
                <a:lnTo>
                  <a:pt x="994681" y="21431"/>
                </a:lnTo>
                <a:lnTo>
                  <a:pt x="994681" y="14764"/>
                </a:lnTo>
                <a:lnTo>
                  <a:pt x="994681" y="12859"/>
                </a:lnTo>
                <a:lnTo>
                  <a:pt x="994681" y="12859"/>
                </a:lnTo>
                <a:cubicBezTo>
                  <a:pt x="996586" y="12859"/>
                  <a:pt x="999444" y="12859"/>
                  <a:pt x="1002301" y="12859"/>
                </a:cubicBezTo>
                <a:lnTo>
                  <a:pt x="1002301" y="12859"/>
                </a:lnTo>
                <a:lnTo>
                  <a:pt x="1002301" y="13811"/>
                </a:lnTo>
                <a:lnTo>
                  <a:pt x="1002301" y="15716"/>
                </a:lnTo>
                <a:lnTo>
                  <a:pt x="1002301" y="19526"/>
                </a:lnTo>
                <a:lnTo>
                  <a:pt x="1002301" y="34766"/>
                </a:lnTo>
                <a:lnTo>
                  <a:pt x="1001349" y="64294"/>
                </a:lnTo>
                <a:lnTo>
                  <a:pt x="1001349" y="82391"/>
                </a:lnTo>
                <a:cubicBezTo>
                  <a:pt x="999444" y="82391"/>
                  <a:pt x="996586" y="82391"/>
                  <a:pt x="993729" y="82391"/>
                </a:cubicBezTo>
                <a:cubicBezTo>
                  <a:pt x="995634" y="82391"/>
                  <a:pt x="998491" y="82391"/>
                  <a:pt x="1001349" y="82391"/>
                </a:cubicBezTo>
                <a:lnTo>
                  <a:pt x="1001349" y="86201"/>
                </a:lnTo>
                <a:cubicBezTo>
                  <a:pt x="1005159" y="86201"/>
                  <a:pt x="1008016" y="86201"/>
                  <a:pt x="1010874" y="86201"/>
                </a:cubicBezTo>
                <a:lnTo>
                  <a:pt x="1010874" y="82391"/>
                </a:lnTo>
                <a:cubicBezTo>
                  <a:pt x="1010874" y="77629"/>
                  <a:pt x="1010874" y="72866"/>
                  <a:pt x="1010874" y="68104"/>
                </a:cubicBezTo>
                <a:lnTo>
                  <a:pt x="1011826" y="25241"/>
                </a:lnTo>
                <a:lnTo>
                  <a:pt x="1011826" y="14764"/>
                </a:lnTo>
                <a:cubicBezTo>
                  <a:pt x="1041354" y="13811"/>
                  <a:pt x="946104" y="15716"/>
                  <a:pt x="1077549" y="11906"/>
                </a:cubicBezTo>
                <a:lnTo>
                  <a:pt x="1077549" y="12859"/>
                </a:lnTo>
                <a:lnTo>
                  <a:pt x="1077549" y="15716"/>
                </a:lnTo>
                <a:lnTo>
                  <a:pt x="1078501" y="21431"/>
                </a:lnTo>
                <a:lnTo>
                  <a:pt x="1080406" y="43339"/>
                </a:lnTo>
                <a:cubicBezTo>
                  <a:pt x="1083264" y="71914"/>
                  <a:pt x="1085169" y="100489"/>
                  <a:pt x="1087074" y="129064"/>
                </a:cubicBezTo>
                <a:cubicBezTo>
                  <a:pt x="1088026" y="140494"/>
                  <a:pt x="1088979" y="151924"/>
                  <a:pt x="1088979" y="164306"/>
                </a:cubicBezTo>
                <a:cubicBezTo>
                  <a:pt x="1087074" y="164306"/>
                  <a:pt x="1087074" y="164306"/>
                  <a:pt x="1087074" y="164306"/>
                </a:cubicBezTo>
                <a:cubicBezTo>
                  <a:pt x="1082311" y="164306"/>
                  <a:pt x="1078501" y="164306"/>
                  <a:pt x="1074691" y="164306"/>
                </a:cubicBezTo>
                <a:cubicBezTo>
                  <a:pt x="1072786" y="138589"/>
                  <a:pt x="1071834" y="112871"/>
                  <a:pt x="1069929" y="87154"/>
                </a:cubicBezTo>
                <a:cubicBezTo>
                  <a:pt x="1068976" y="70009"/>
                  <a:pt x="1067071" y="53816"/>
                  <a:pt x="1066119" y="36671"/>
                </a:cubicBezTo>
                <a:lnTo>
                  <a:pt x="1065166" y="24289"/>
                </a:lnTo>
                <a:lnTo>
                  <a:pt x="1065166" y="15716"/>
                </a:lnTo>
                <a:lnTo>
                  <a:pt x="1065166" y="12859"/>
                </a:lnTo>
                <a:lnTo>
                  <a:pt x="1065166" y="11906"/>
                </a:lnTo>
                <a:lnTo>
                  <a:pt x="1065166" y="11906"/>
                </a:lnTo>
                <a:cubicBezTo>
                  <a:pt x="1064214" y="11906"/>
                  <a:pt x="1063261" y="11906"/>
                  <a:pt x="1062309" y="11906"/>
                </a:cubicBezTo>
                <a:lnTo>
                  <a:pt x="1062309" y="11906"/>
                </a:lnTo>
                <a:lnTo>
                  <a:pt x="1062309" y="12859"/>
                </a:lnTo>
                <a:lnTo>
                  <a:pt x="1062309" y="15716"/>
                </a:lnTo>
                <a:lnTo>
                  <a:pt x="1062309" y="21431"/>
                </a:lnTo>
                <a:lnTo>
                  <a:pt x="1064214" y="43339"/>
                </a:lnTo>
                <a:cubicBezTo>
                  <a:pt x="1065166" y="57626"/>
                  <a:pt x="1066119" y="72866"/>
                  <a:pt x="1067071" y="87154"/>
                </a:cubicBezTo>
                <a:cubicBezTo>
                  <a:pt x="1068976" y="112871"/>
                  <a:pt x="1069929" y="137636"/>
                  <a:pt x="1071834" y="163354"/>
                </a:cubicBezTo>
                <a:cubicBezTo>
                  <a:pt x="1055641" y="164306"/>
                  <a:pt x="1051831" y="164306"/>
                  <a:pt x="1071834" y="163354"/>
                </a:cubicBezTo>
                <a:cubicBezTo>
                  <a:pt x="1071834" y="167164"/>
                  <a:pt x="1071834" y="170974"/>
                  <a:pt x="1072786" y="175736"/>
                </a:cubicBezTo>
                <a:cubicBezTo>
                  <a:pt x="1073739" y="201454"/>
                  <a:pt x="1075644" y="228124"/>
                  <a:pt x="1076596" y="253841"/>
                </a:cubicBezTo>
                <a:cubicBezTo>
                  <a:pt x="1074691" y="253841"/>
                  <a:pt x="1073739" y="253841"/>
                  <a:pt x="1076596" y="253841"/>
                </a:cubicBezTo>
                <a:cubicBezTo>
                  <a:pt x="1078501" y="286226"/>
                  <a:pt x="1079454" y="318611"/>
                  <a:pt x="1081359" y="350044"/>
                </a:cubicBezTo>
                <a:cubicBezTo>
                  <a:pt x="1085169" y="427196"/>
                  <a:pt x="1090884" y="504349"/>
                  <a:pt x="1098504" y="580549"/>
                </a:cubicBezTo>
                <a:cubicBezTo>
                  <a:pt x="1100409" y="599599"/>
                  <a:pt x="1100409" y="618649"/>
                  <a:pt x="1100409" y="637699"/>
                </a:cubicBezTo>
                <a:moveTo>
                  <a:pt x="1100409" y="546259"/>
                </a:moveTo>
                <a:cubicBezTo>
                  <a:pt x="1098504" y="526256"/>
                  <a:pt x="1096599" y="506254"/>
                  <a:pt x="1094694" y="485299"/>
                </a:cubicBezTo>
                <a:cubicBezTo>
                  <a:pt x="1088979" y="408146"/>
                  <a:pt x="1085169" y="330994"/>
                  <a:pt x="1080406" y="252889"/>
                </a:cubicBezTo>
                <a:lnTo>
                  <a:pt x="1094694" y="252889"/>
                </a:lnTo>
                <a:cubicBezTo>
                  <a:pt x="1095646" y="264319"/>
                  <a:pt x="1095646" y="274796"/>
                  <a:pt x="1096599" y="286226"/>
                </a:cubicBezTo>
                <a:cubicBezTo>
                  <a:pt x="1096599" y="307181"/>
                  <a:pt x="1097551" y="329089"/>
                  <a:pt x="1098504" y="350996"/>
                </a:cubicBezTo>
                <a:cubicBezTo>
                  <a:pt x="1098504" y="339566"/>
                  <a:pt x="1098504" y="328136"/>
                  <a:pt x="1098504" y="316706"/>
                </a:cubicBezTo>
                <a:cubicBezTo>
                  <a:pt x="1099456" y="335756"/>
                  <a:pt x="1100409" y="355759"/>
                  <a:pt x="1102314" y="374809"/>
                </a:cubicBezTo>
                <a:cubicBezTo>
                  <a:pt x="1101361" y="416719"/>
                  <a:pt x="1100409" y="459581"/>
                  <a:pt x="1100409" y="501491"/>
                </a:cubicBezTo>
                <a:cubicBezTo>
                  <a:pt x="1100409" y="515779"/>
                  <a:pt x="1100409" y="531019"/>
                  <a:pt x="1100409" y="546259"/>
                </a:cubicBezTo>
                <a:moveTo>
                  <a:pt x="1101361" y="587216"/>
                </a:moveTo>
                <a:cubicBezTo>
                  <a:pt x="1101361" y="589121"/>
                  <a:pt x="1101361" y="591026"/>
                  <a:pt x="1102314" y="592931"/>
                </a:cubicBezTo>
                <a:cubicBezTo>
                  <a:pt x="1102314" y="599599"/>
                  <a:pt x="1102314" y="606266"/>
                  <a:pt x="1101361" y="612934"/>
                </a:cubicBezTo>
                <a:cubicBezTo>
                  <a:pt x="1101361" y="603409"/>
                  <a:pt x="1101361" y="595789"/>
                  <a:pt x="1101361" y="587216"/>
                </a:cubicBezTo>
                <a:moveTo>
                  <a:pt x="1101361" y="781526"/>
                </a:moveTo>
                <a:lnTo>
                  <a:pt x="1101361" y="779621"/>
                </a:lnTo>
                <a:lnTo>
                  <a:pt x="1101361" y="776764"/>
                </a:lnTo>
                <a:lnTo>
                  <a:pt x="1101361" y="771049"/>
                </a:lnTo>
                <a:lnTo>
                  <a:pt x="1101361" y="759619"/>
                </a:lnTo>
                <a:lnTo>
                  <a:pt x="1101361" y="675799"/>
                </a:lnTo>
                <a:cubicBezTo>
                  <a:pt x="1101361" y="673894"/>
                  <a:pt x="1101361" y="671989"/>
                  <a:pt x="1101361" y="670084"/>
                </a:cubicBezTo>
                <a:cubicBezTo>
                  <a:pt x="1102314" y="649129"/>
                  <a:pt x="1103266" y="628174"/>
                  <a:pt x="1103266" y="607219"/>
                </a:cubicBezTo>
                <a:cubicBezTo>
                  <a:pt x="1104219" y="616744"/>
                  <a:pt x="1106124" y="627221"/>
                  <a:pt x="1107076" y="636746"/>
                </a:cubicBezTo>
                <a:cubicBezTo>
                  <a:pt x="1106124" y="670084"/>
                  <a:pt x="1104219" y="703421"/>
                  <a:pt x="1101361" y="735806"/>
                </a:cubicBezTo>
                <a:cubicBezTo>
                  <a:pt x="1102314" y="732949"/>
                  <a:pt x="1105171" y="711994"/>
                  <a:pt x="1105171" y="737711"/>
                </a:cubicBezTo>
                <a:cubicBezTo>
                  <a:pt x="1107076" y="709136"/>
                  <a:pt x="1108029" y="681514"/>
                  <a:pt x="1108981" y="652939"/>
                </a:cubicBezTo>
                <a:cubicBezTo>
                  <a:pt x="1110886" y="667226"/>
                  <a:pt x="1112791" y="680561"/>
                  <a:pt x="1115649" y="694849"/>
                </a:cubicBezTo>
                <a:cubicBezTo>
                  <a:pt x="1120411" y="724376"/>
                  <a:pt x="1126126" y="752951"/>
                  <a:pt x="1132794" y="781526"/>
                </a:cubicBezTo>
                <a:cubicBezTo>
                  <a:pt x="1132794" y="781526"/>
                  <a:pt x="1132794" y="781526"/>
                  <a:pt x="1132794" y="781526"/>
                </a:cubicBezTo>
                <a:cubicBezTo>
                  <a:pt x="1127079" y="781526"/>
                  <a:pt x="1120411" y="781526"/>
                  <a:pt x="1112791" y="781526"/>
                </a:cubicBezTo>
                <a:lnTo>
                  <a:pt x="1114696" y="764381"/>
                </a:lnTo>
                <a:lnTo>
                  <a:pt x="1112791" y="781526"/>
                </a:lnTo>
                <a:lnTo>
                  <a:pt x="1101361" y="781526"/>
                </a:lnTo>
                <a:close/>
                <a:moveTo>
                  <a:pt x="1139461" y="806291"/>
                </a:moveTo>
                <a:lnTo>
                  <a:pt x="1141366" y="812959"/>
                </a:lnTo>
                <a:cubicBezTo>
                  <a:pt x="1131841" y="813911"/>
                  <a:pt x="1120411" y="813911"/>
                  <a:pt x="1109934" y="814864"/>
                </a:cubicBezTo>
                <a:lnTo>
                  <a:pt x="1109934" y="813911"/>
                </a:lnTo>
                <a:lnTo>
                  <a:pt x="1110886" y="808196"/>
                </a:lnTo>
                <a:lnTo>
                  <a:pt x="1113744" y="781526"/>
                </a:lnTo>
                <a:lnTo>
                  <a:pt x="1133746" y="781526"/>
                </a:lnTo>
                <a:cubicBezTo>
                  <a:pt x="1133746" y="782479"/>
                  <a:pt x="1133746" y="783431"/>
                  <a:pt x="1134699" y="784384"/>
                </a:cubicBezTo>
                <a:lnTo>
                  <a:pt x="1139461" y="806291"/>
                </a:lnTo>
                <a:close/>
                <a:moveTo>
                  <a:pt x="1135651" y="749141"/>
                </a:moveTo>
                <a:lnTo>
                  <a:pt x="1135651" y="765334"/>
                </a:lnTo>
                <a:lnTo>
                  <a:pt x="1135651" y="773906"/>
                </a:lnTo>
                <a:lnTo>
                  <a:pt x="1135651" y="777716"/>
                </a:lnTo>
                <a:lnTo>
                  <a:pt x="1135651" y="779621"/>
                </a:lnTo>
                <a:lnTo>
                  <a:pt x="1135651" y="780574"/>
                </a:lnTo>
                <a:lnTo>
                  <a:pt x="1135651" y="780574"/>
                </a:lnTo>
                <a:lnTo>
                  <a:pt x="1134699" y="780574"/>
                </a:lnTo>
                <a:lnTo>
                  <a:pt x="1134699" y="780574"/>
                </a:lnTo>
                <a:cubicBezTo>
                  <a:pt x="1135651" y="780574"/>
                  <a:pt x="1135651" y="780574"/>
                  <a:pt x="1134699" y="780574"/>
                </a:cubicBezTo>
                <a:lnTo>
                  <a:pt x="1133746" y="777716"/>
                </a:lnTo>
                <a:lnTo>
                  <a:pt x="1133746" y="774859"/>
                </a:lnTo>
                <a:lnTo>
                  <a:pt x="1133746" y="763429"/>
                </a:lnTo>
                <a:lnTo>
                  <a:pt x="1133746" y="741521"/>
                </a:lnTo>
                <a:lnTo>
                  <a:pt x="1133746" y="697706"/>
                </a:lnTo>
                <a:lnTo>
                  <a:pt x="1133746" y="683419"/>
                </a:lnTo>
                <a:cubicBezTo>
                  <a:pt x="1134699" y="687229"/>
                  <a:pt x="1134699" y="691039"/>
                  <a:pt x="1135651" y="694849"/>
                </a:cubicBezTo>
                <a:lnTo>
                  <a:pt x="1135651" y="749141"/>
                </a:lnTo>
                <a:close/>
                <a:moveTo>
                  <a:pt x="1136604" y="614839"/>
                </a:moveTo>
                <a:lnTo>
                  <a:pt x="1136604" y="663416"/>
                </a:lnTo>
                <a:cubicBezTo>
                  <a:pt x="1135651" y="658654"/>
                  <a:pt x="1135651" y="653891"/>
                  <a:pt x="1134699" y="649129"/>
                </a:cubicBezTo>
                <a:lnTo>
                  <a:pt x="1134699" y="610076"/>
                </a:lnTo>
                <a:cubicBezTo>
                  <a:pt x="1134699" y="581501"/>
                  <a:pt x="1134699" y="551974"/>
                  <a:pt x="1134699" y="523399"/>
                </a:cubicBezTo>
                <a:cubicBezTo>
                  <a:pt x="1135651" y="531019"/>
                  <a:pt x="1136604" y="537686"/>
                  <a:pt x="1137556" y="544354"/>
                </a:cubicBezTo>
                <a:lnTo>
                  <a:pt x="1136604" y="614839"/>
                </a:lnTo>
                <a:close/>
                <a:moveTo>
                  <a:pt x="1136604" y="393859"/>
                </a:moveTo>
                <a:cubicBezTo>
                  <a:pt x="1136604" y="391001"/>
                  <a:pt x="1136604" y="388144"/>
                  <a:pt x="1136604" y="386239"/>
                </a:cubicBezTo>
                <a:cubicBezTo>
                  <a:pt x="1136604" y="381476"/>
                  <a:pt x="1136604" y="377666"/>
                  <a:pt x="1136604" y="372904"/>
                </a:cubicBezTo>
                <a:lnTo>
                  <a:pt x="1136604" y="393859"/>
                </a:lnTo>
                <a:close/>
                <a:moveTo>
                  <a:pt x="1137556" y="253841"/>
                </a:moveTo>
                <a:lnTo>
                  <a:pt x="1137556" y="254794"/>
                </a:lnTo>
                <a:lnTo>
                  <a:pt x="1137556" y="263366"/>
                </a:lnTo>
                <a:lnTo>
                  <a:pt x="1137556" y="280511"/>
                </a:lnTo>
                <a:lnTo>
                  <a:pt x="1137556" y="347186"/>
                </a:lnTo>
                <a:lnTo>
                  <a:pt x="1137556" y="352901"/>
                </a:lnTo>
                <a:cubicBezTo>
                  <a:pt x="1137556" y="361474"/>
                  <a:pt x="1136604" y="370046"/>
                  <a:pt x="1136604" y="378619"/>
                </a:cubicBezTo>
                <a:cubicBezTo>
                  <a:pt x="1134699" y="340519"/>
                  <a:pt x="1132794" y="301466"/>
                  <a:pt x="1130889" y="263366"/>
                </a:cubicBezTo>
                <a:cubicBezTo>
                  <a:pt x="1130889" y="260509"/>
                  <a:pt x="1130889" y="256699"/>
                  <a:pt x="1129936" y="253841"/>
                </a:cubicBezTo>
                <a:lnTo>
                  <a:pt x="1131841" y="253841"/>
                </a:lnTo>
                <a:cubicBezTo>
                  <a:pt x="1131841" y="253841"/>
                  <a:pt x="1132794" y="253841"/>
                  <a:pt x="1133746" y="253841"/>
                </a:cubicBezTo>
                <a:lnTo>
                  <a:pt x="1133746" y="253841"/>
                </a:lnTo>
                <a:lnTo>
                  <a:pt x="1135651" y="253841"/>
                </a:lnTo>
                <a:lnTo>
                  <a:pt x="1140414" y="253841"/>
                </a:lnTo>
                <a:cubicBezTo>
                  <a:pt x="1137556" y="253841"/>
                  <a:pt x="1136604" y="253841"/>
                  <a:pt x="1137556" y="253841"/>
                </a:cubicBezTo>
                <a:lnTo>
                  <a:pt x="1137556" y="253841"/>
                </a:lnTo>
                <a:close/>
                <a:moveTo>
                  <a:pt x="1143271" y="766286"/>
                </a:moveTo>
                <a:lnTo>
                  <a:pt x="1143271" y="775811"/>
                </a:lnTo>
                <a:lnTo>
                  <a:pt x="1143271" y="780574"/>
                </a:lnTo>
                <a:lnTo>
                  <a:pt x="1143271" y="781526"/>
                </a:lnTo>
                <a:lnTo>
                  <a:pt x="1143271" y="781526"/>
                </a:lnTo>
                <a:lnTo>
                  <a:pt x="1139461" y="781526"/>
                </a:lnTo>
                <a:cubicBezTo>
                  <a:pt x="1138509" y="781526"/>
                  <a:pt x="1138509" y="781526"/>
                  <a:pt x="1139461" y="781526"/>
                </a:cubicBezTo>
                <a:lnTo>
                  <a:pt x="1139461" y="780574"/>
                </a:lnTo>
                <a:lnTo>
                  <a:pt x="1139461" y="778669"/>
                </a:lnTo>
                <a:lnTo>
                  <a:pt x="1139461" y="759619"/>
                </a:lnTo>
                <a:lnTo>
                  <a:pt x="1139461" y="716756"/>
                </a:lnTo>
                <a:cubicBezTo>
                  <a:pt x="1140414" y="722471"/>
                  <a:pt x="1141366" y="729139"/>
                  <a:pt x="1143271" y="734854"/>
                </a:cubicBezTo>
                <a:lnTo>
                  <a:pt x="1143271" y="766286"/>
                </a:lnTo>
                <a:close/>
                <a:moveTo>
                  <a:pt x="1149939" y="781526"/>
                </a:moveTo>
                <a:cubicBezTo>
                  <a:pt x="1148986" y="781526"/>
                  <a:pt x="1148986" y="781526"/>
                  <a:pt x="1149939" y="781526"/>
                </a:cubicBezTo>
                <a:lnTo>
                  <a:pt x="1149939" y="781526"/>
                </a:lnTo>
                <a:cubicBezTo>
                  <a:pt x="1148034" y="781526"/>
                  <a:pt x="1146129" y="781526"/>
                  <a:pt x="1145176" y="781526"/>
                </a:cubicBezTo>
                <a:cubicBezTo>
                  <a:pt x="1154701" y="781526"/>
                  <a:pt x="1144224" y="781526"/>
                  <a:pt x="1148034" y="781526"/>
                </a:cubicBezTo>
                <a:lnTo>
                  <a:pt x="1148034" y="754856"/>
                </a:lnTo>
                <a:cubicBezTo>
                  <a:pt x="1148986" y="757714"/>
                  <a:pt x="1148986" y="759619"/>
                  <a:pt x="1149939" y="762476"/>
                </a:cubicBezTo>
                <a:cubicBezTo>
                  <a:pt x="1149939" y="767239"/>
                  <a:pt x="1149939" y="772954"/>
                  <a:pt x="1149939" y="777716"/>
                </a:cubicBezTo>
                <a:lnTo>
                  <a:pt x="1149939" y="780574"/>
                </a:lnTo>
                <a:lnTo>
                  <a:pt x="1149939" y="781526"/>
                </a:lnTo>
                <a:lnTo>
                  <a:pt x="1149939" y="781526"/>
                </a:lnTo>
                <a:lnTo>
                  <a:pt x="1149939" y="781526"/>
                </a:lnTo>
                <a:lnTo>
                  <a:pt x="1149939" y="781526"/>
                </a:lnTo>
                <a:close/>
                <a:moveTo>
                  <a:pt x="1148986" y="740569"/>
                </a:moveTo>
                <a:cubicBezTo>
                  <a:pt x="1148034" y="737711"/>
                  <a:pt x="1148034" y="734854"/>
                  <a:pt x="1147081" y="731044"/>
                </a:cubicBezTo>
                <a:lnTo>
                  <a:pt x="1147081" y="680561"/>
                </a:lnTo>
                <a:cubicBezTo>
                  <a:pt x="1147081" y="656749"/>
                  <a:pt x="1147081" y="632936"/>
                  <a:pt x="1147081" y="610076"/>
                </a:cubicBezTo>
                <a:cubicBezTo>
                  <a:pt x="1148034" y="614839"/>
                  <a:pt x="1148986" y="615791"/>
                  <a:pt x="1149939" y="612934"/>
                </a:cubicBezTo>
                <a:cubicBezTo>
                  <a:pt x="1148986" y="655796"/>
                  <a:pt x="1148986" y="697706"/>
                  <a:pt x="1148986" y="740569"/>
                </a:cubicBezTo>
                <a:moveTo>
                  <a:pt x="1149939" y="607219"/>
                </a:moveTo>
                <a:cubicBezTo>
                  <a:pt x="1149939" y="606266"/>
                  <a:pt x="1149939" y="604361"/>
                  <a:pt x="1149939" y="603409"/>
                </a:cubicBezTo>
                <a:cubicBezTo>
                  <a:pt x="1148986" y="594836"/>
                  <a:pt x="1148986" y="582454"/>
                  <a:pt x="1147081" y="566261"/>
                </a:cubicBezTo>
                <a:cubicBezTo>
                  <a:pt x="1147081" y="515779"/>
                  <a:pt x="1147081" y="465296"/>
                  <a:pt x="1148986" y="414814"/>
                </a:cubicBezTo>
                <a:cubicBezTo>
                  <a:pt x="1148986" y="394811"/>
                  <a:pt x="1149939" y="375761"/>
                  <a:pt x="1150891" y="355759"/>
                </a:cubicBezTo>
                <a:lnTo>
                  <a:pt x="1150891" y="421481"/>
                </a:lnTo>
                <a:lnTo>
                  <a:pt x="1150891" y="599599"/>
                </a:lnTo>
                <a:lnTo>
                  <a:pt x="1150891" y="607219"/>
                </a:lnTo>
                <a:close/>
                <a:moveTo>
                  <a:pt x="1149939" y="773906"/>
                </a:moveTo>
                <a:lnTo>
                  <a:pt x="1148986" y="778669"/>
                </a:lnTo>
                <a:lnTo>
                  <a:pt x="1149939" y="773906"/>
                </a:lnTo>
                <a:lnTo>
                  <a:pt x="1148986" y="765334"/>
                </a:lnTo>
                <a:cubicBezTo>
                  <a:pt x="1148986" y="767239"/>
                  <a:pt x="1149939" y="768191"/>
                  <a:pt x="1149939" y="770096"/>
                </a:cubicBezTo>
                <a:lnTo>
                  <a:pt x="1149939" y="773906"/>
                </a:lnTo>
                <a:close/>
                <a:moveTo>
                  <a:pt x="1161369" y="671989"/>
                </a:moveTo>
                <a:cubicBezTo>
                  <a:pt x="1158511" y="694849"/>
                  <a:pt x="1157559" y="717709"/>
                  <a:pt x="1154701" y="739616"/>
                </a:cubicBezTo>
                <a:lnTo>
                  <a:pt x="1152796" y="756761"/>
                </a:lnTo>
                <a:cubicBezTo>
                  <a:pt x="1151844" y="751999"/>
                  <a:pt x="1150891" y="748189"/>
                  <a:pt x="1149939" y="743426"/>
                </a:cubicBezTo>
                <a:lnTo>
                  <a:pt x="1149939" y="595789"/>
                </a:lnTo>
                <a:lnTo>
                  <a:pt x="1149939" y="418624"/>
                </a:lnTo>
                <a:lnTo>
                  <a:pt x="1149939" y="348139"/>
                </a:lnTo>
                <a:cubicBezTo>
                  <a:pt x="1150891" y="326231"/>
                  <a:pt x="1151844" y="303371"/>
                  <a:pt x="1153749" y="281464"/>
                </a:cubicBezTo>
                <a:cubicBezTo>
                  <a:pt x="1154701" y="271939"/>
                  <a:pt x="1154701" y="262414"/>
                  <a:pt x="1155654" y="252889"/>
                </a:cubicBezTo>
                <a:cubicBezTo>
                  <a:pt x="1158511" y="252889"/>
                  <a:pt x="1162321" y="252889"/>
                  <a:pt x="1165179" y="252889"/>
                </a:cubicBezTo>
                <a:cubicBezTo>
                  <a:pt x="1173751" y="335756"/>
                  <a:pt x="1174704" y="418624"/>
                  <a:pt x="1174704" y="502444"/>
                </a:cubicBezTo>
                <a:cubicBezTo>
                  <a:pt x="1170894" y="559594"/>
                  <a:pt x="1167084" y="615791"/>
                  <a:pt x="1161369" y="671989"/>
                </a:cubicBezTo>
                <a:moveTo>
                  <a:pt x="1184229" y="398621"/>
                </a:moveTo>
                <a:cubicBezTo>
                  <a:pt x="1183276" y="406241"/>
                  <a:pt x="1182324" y="413861"/>
                  <a:pt x="1182324" y="422434"/>
                </a:cubicBezTo>
                <a:cubicBezTo>
                  <a:pt x="1182324" y="413861"/>
                  <a:pt x="1183276" y="406241"/>
                  <a:pt x="1184229" y="398621"/>
                </a:cubicBezTo>
                <a:lnTo>
                  <a:pt x="1184229" y="398621"/>
                </a:lnTo>
                <a:close/>
                <a:moveTo>
                  <a:pt x="1184229" y="340519"/>
                </a:moveTo>
                <a:lnTo>
                  <a:pt x="1184229" y="394811"/>
                </a:lnTo>
                <a:cubicBezTo>
                  <a:pt x="1184229" y="395764"/>
                  <a:pt x="1184229" y="396716"/>
                  <a:pt x="1184229" y="397669"/>
                </a:cubicBezTo>
                <a:cubicBezTo>
                  <a:pt x="1181371" y="427196"/>
                  <a:pt x="1178514" y="456724"/>
                  <a:pt x="1176609" y="486251"/>
                </a:cubicBezTo>
                <a:cubicBezTo>
                  <a:pt x="1176609" y="454819"/>
                  <a:pt x="1176609" y="423386"/>
                  <a:pt x="1175656" y="391954"/>
                </a:cubicBezTo>
                <a:cubicBezTo>
                  <a:pt x="1174704" y="346234"/>
                  <a:pt x="1172799" y="299561"/>
                  <a:pt x="1168036" y="253841"/>
                </a:cubicBezTo>
                <a:cubicBezTo>
                  <a:pt x="1170894" y="253841"/>
                  <a:pt x="1173751" y="253841"/>
                  <a:pt x="1176609" y="253841"/>
                </a:cubicBezTo>
                <a:cubicBezTo>
                  <a:pt x="1177561" y="268129"/>
                  <a:pt x="1179466" y="282416"/>
                  <a:pt x="1180419" y="295751"/>
                </a:cubicBezTo>
                <a:cubicBezTo>
                  <a:pt x="1177561" y="295751"/>
                  <a:pt x="1177561" y="295751"/>
                  <a:pt x="1180419" y="295751"/>
                </a:cubicBezTo>
                <a:cubicBezTo>
                  <a:pt x="1177561" y="295751"/>
                  <a:pt x="1176609" y="295751"/>
                  <a:pt x="1180419" y="295751"/>
                </a:cubicBezTo>
                <a:cubicBezTo>
                  <a:pt x="1182324" y="322421"/>
                  <a:pt x="1183276" y="348139"/>
                  <a:pt x="1184229" y="373856"/>
                </a:cubicBezTo>
                <a:cubicBezTo>
                  <a:pt x="1183276" y="348139"/>
                  <a:pt x="1182324" y="321469"/>
                  <a:pt x="1180419" y="295751"/>
                </a:cubicBezTo>
                <a:cubicBezTo>
                  <a:pt x="1181371" y="295751"/>
                  <a:pt x="1183276" y="295751"/>
                  <a:pt x="1185181" y="295751"/>
                </a:cubicBezTo>
                <a:lnTo>
                  <a:pt x="1184229" y="340519"/>
                </a:lnTo>
                <a:close/>
                <a:moveTo>
                  <a:pt x="1213756" y="294799"/>
                </a:moveTo>
                <a:lnTo>
                  <a:pt x="1213756" y="294799"/>
                </a:lnTo>
                <a:cubicBezTo>
                  <a:pt x="1209946" y="294799"/>
                  <a:pt x="1205184" y="294799"/>
                  <a:pt x="1201374" y="294799"/>
                </a:cubicBezTo>
                <a:cubicBezTo>
                  <a:pt x="1203279" y="294799"/>
                  <a:pt x="1204231" y="294799"/>
                  <a:pt x="1206136" y="294799"/>
                </a:cubicBezTo>
                <a:cubicBezTo>
                  <a:pt x="1202326" y="294799"/>
                  <a:pt x="1199469" y="294799"/>
                  <a:pt x="1196611" y="294799"/>
                </a:cubicBezTo>
                <a:lnTo>
                  <a:pt x="1196611" y="294799"/>
                </a:lnTo>
                <a:cubicBezTo>
                  <a:pt x="1193754" y="294799"/>
                  <a:pt x="1190896" y="294799"/>
                  <a:pt x="1188039" y="294799"/>
                </a:cubicBezTo>
                <a:lnTo>
                  <a:pt x="1188039" y="261461"/>
                </a:lnTo>
                <a:lnTo>
                  <a:pt x="1188039" y="257651"/>
                </a:lnTo>
                <a:lnTo>
                  <a:pt x="1188039" y="255746"/>
                </a:lnTo>
                <a:lnTo>
                  <a:pt x="1188039" y="254794"/>
                </a:lnTo>
                <a:lnTo>
                  <a:pt x="1188039" y="253841"/>
                </a:lnTo>
                <a:lnTo>
                  <a:pt x="1185181" y="253841"/>
                </a:lnTo>
                <a:lnTo>
                  <a:pt x="1185181" y="259556"/>
                </a:lnTo>
                <a:lnTo>
                  <a:pt x="1185181" y="270986"/>
                </a:lnTo>
                <a:lnTo>
                  <a:pt x="1185181" y="293846"/>
                </a:lnTo>
                <a:lnTo>
                  <a:pt x="1185181" y="294799"/>
                </a:lnTo>
                <a:cubicBezTo>
                  <a:pt x="1183276" y="294799"/>
                  <a:pt x="1182324" y="294799"/>
                  <a:pt x="1180419" y="294799"/>
                </a:cubicBezTo>
                <a:cubicBezTo>
                  <a:pt x="1179466" y="280511"/>
                  <a:pt x="1178514" y="267176"/>
                  <a:pt x="1176609" y="252889"/>
                </a:cubicBezTo>
                <a:cubicBezTo>
                  <a:pt x="1180419" y="252889"/>
                  <a:pt x="1184229" y="252889"/>
                  <a:pt x="1187086" y="252889"/>
                </a:cubicBezTo>
                <a:lnTo>
                  <a:pt x="1187086" y="252889"/>
                </a:lnTo>
                <a:cubicBezTo>
                  <a:pt x="1190896" y="252889"/>
                  <a:pt x="1186134" y="252889"/>
                  <a:pt x="1176609" y="252889"/>
                </a:cubicBezTo>
                <a:cubicBezTo>
                  <a:pt x="1174704" y="236696"/>
                  <a:pt x="1173751" y="220504"/>
                  <a:pt x="1170894" y="204311"/>
                </a:cubicBezTo>
                <a:cubicBezTo>
                  <a:pt x="1168989" y="190024"/>
                  <a:pt x="1167084" y="175736"/>
                  <a:pt x="1164226" y="162401"/>
                </a:cubicBezTo>
                <a:lnTo>
                  <a:pt x="1164226" y="159544"/>
                </a:lnTo>
                <a:cubicBezTo>
                  <a:pt x="1176609" y="159544"/>
                  <a:pt x="1187086" y="158591"/>
                  <a:pt x="1197564" y="158591"/>
                </a:cubicBezTo>
                <a:lnTo>
                  <a:pt x="1198516" y="162401"/>
                </a:lnTo>
                <a:cubicBezTo>
                  <a:pt x="1199469" y="170021"/>
                  <a:pt x="1201374" y="178594"/>
                  <a:pt x="1202326" y="186214"/>
                </a:cubicBezTo>
                <a:cubicBezTo>
                  <a:pt x="1207089" y="222409"/>
                  <a:pt x="1210899" y="258604"/>
                  <a:pt x="1213756" y="294799"/>
                </a:cubicBezTo>
                <a:lnTo>
                  <a:pt x="1214709" y="294799"/>
                </a:lnTo>
                <a:cubicBezTo>
                  <a:pt x="1213756" y="294799"/>
                  <a:pt x="1213756" y="294799"/>
                  <a:pt x="1213756" y="294799"/>
                </a:cubicBezTo>
                <a:moveTo>
                  <a:pt x="1225186" y="640556"/>
                </a:moveTo>
                <a:cubicBezTo>
                  <a:pt x="1224234" y="548164"/>
                  <a:pt x="1225186" y="453866"/>
                  <a:pt x="1221376" y="358616"/>
                </a:cubicBezTo>
                <a:cubicBezTo>
                  <a:pt x="1220424" y="337661"/>
                  <a:pt x="1219471" y="316706"/>
                  <a:pt x="1217566" y="296704"/>
                </a:cubicBezTo>
                <a:cubicBezTo>
                  <a:pt x="1227091" y="296704"/>
                  <a:pt x="1238521" y="295751"/>
                  <a:pt x="1248046" y="295751"/>
                </a:cubicBezTo>
                <a:cubicBezTo>
                  <a:pt x="1245189" y="387191"/>
                  <a:pt x="1245189" y="474821"/>
                  <a:pt x="1243284" y="559594"/>
                </a:cubicBezTo>
                <a:cubicBezTo>
                  <a:pt x="1242331" y="608171"/>
                  <a:pt x="1240426" y="655796"/>
                  <a:pt x="1237569" y="703421"/>
                </a:cubicBezTo>
                <a:cubicBezTo>
                  <a:pt x="1236616" y="727234"/>
                  <a:pt x="1233759" y="750094"/>
                  <a:pt x="1231854" y="773906"/>
                </a:cubicBezTo>
                <a:lnTo>
                  <a:pt x="1230901" y="780574"/>
                </a:lnTo>
                <a:lnTo>
                  <a:pt x="1230901" y="778669"/>
                </a:lnTo>
                <a:cubicBezTo>
                  <a:pt x="1230901" y="775811"/>
                  <a:pt x="1230901" y="773906"/>
                  <a:pt x="1230901" y="771049"/>
                </a:cubicBezTo>
                <a:lnTo>
                  <a:pt x="1231854" y="762476"/>
                </a:lnTo>
                <a:cubicBezTo>
                  <a:pt x="1232806" y="745331"/>
                  <a:pt x="1234711" y="729139"/>
                  <a:pt x="1235664" y="711994"/>
                </a:cubicBezTo>
                <a:cubicBezTo>
                  <a:pt x="1235664" y="706279"/>
                  <a:pt x="1236616" y="700564"/>
                  <a:pt x="1236616" y="694849"/>
                </a:cubicBezTo>
                <a:cubicBezTo>
                  <a:pt x="1235664" y="709136"/>
                  <a:pt x="1234711" y="723424"/>
                  <a:pt x="1233759" y="737711"/>
                </a:cubicBezTo>
                <a:lnTo>
                  <a:pt x="1230901" y="770096"/>
                </a:lnTo>
                <a:lnTo>
                  <a:pt x="1230901" y="771049"/>
                </a:lnTo>
                <a:cubicBezTo>
                  <a:pt x="1227091" y="728186"/>
                  <a:pt x="1226139" y="684371"/>
                  <a:pt x="1225186" y="640556"/>
                </a:cubicBezTo>
              </a:path>
            </a:pathLst>
          </a:custGeom>
          <a:solidFill>
            <a:srgbClr val="6D6E71"/>
          </a:solidFill>
          <a:ln w="9525" cap="flat">
            <a:noFill/>
            <a:prstDash val="solid"/>
            <a:miter/>
          </a:ln>
        </p:spPr>
        <p:txBody>
          <a:bodyPr rtlCol="0" anchor="ctr">
            <a:noAutofit/>
          </a:bodyPr>
          <a:lstStyle/>
          <a:p>
            <a:endParaRPr lang="en-GB"/>
          </a:p>
        </p:txBody>
      </p:sp>
      <p:grpSp>
        <p:nvGrpSpPr>
          <p:cNvPr id="14" name="Graphic 12">
            <a:extLst>
              <a:ext uri="{FF2B5EF4-FFF2-40B4-BE49-F238E27FC236}">
                <a16:creationId xmlns:a16="http://schemas.microsoft.com/office/drawing/2014/main" id="{7317F8BB-82DD-4884-9F7C-A5418B7D4958}"/>
              </a:ext>
            </a:extLst>
          </p:cNvPr>
          <p:cNvGrpSpPr/>
          <p:nvPr/>
        </p:nvGrpSpPr>
        <p:grpSpPr>
          <a:xfrm>
            <a:off x="1839897" y="3092451"/>
            <a:ext cx="2297127" cy="825932"/>
            <a:chOff x="5672137" y="3276600"/>
            <a:chExt cx="847725" cy="304800"/>
          </a:xfrm>
        </p:grpSpPr>
        <p:sp>
          <p:nvSpPr>
            <p:cNvPr id="15" name="Freeform: Shape 14">
              <a:extLst>
                <a:ext uri="{FF2B5EF4-FFF2-40B4-BE49-F238E27FC236}">
                  <a16:creationId xmlns:a16="http://schemas.microsoft.com/office/drawing/2014/main" id="{83CB5F73-BD67-4337-9D07-017570CE8FBC}"/>
                </a:ext>
              </a:extLst>
            </p:cNvPr>
            <p:cNvSpPr/>
            <p:nvPr/>
          </p:nvSpPr>
          <p:spPr>
            <a:xfrm>
              <a:off x="5664993" y="3318986"/>
              <a:ext cx="180975" cy="200025"/>
            </a:xfrm>
            <a:custGeom>
              <a:avLst/>
              <a:gdLst>
                <a:gd name="connsiteX0" fmla="*/ 93821 w 180975"/>
                <a:gd name="connsiteY0" fmla="*/ 164306 h 200025"/>
                <a:gd name="connsiteX1" fmla="*/ 136684 w 180975"/>
                <a:gd name="connsiteY1" fmla="*/ 123349 h 200025"/>
                <a:gd name="connsiteX2" fmla="*/ 175736 w 180975"/>
                <a:gd name="connsiteY2" fmla="*/ 123349 h 200025"/>
                <a:gd name="connsiteX3" fmla="*/ 93821 w 180975"/>
                <a:gd name="connsiteY3" fmla="*/ 194786 h 200025"/>
                <a:gd name="connsiteX4" fmla="*/ 7144 w 180975"/>
                <a:gd name="connsiteY4" fmla="*/ 102394 h 200025"/>
                <a:gd name="connsiteX5" fmla="*/ 95726 w 180975"/>
                <a:gd name="connsiteY5" fmla="*/ 7144 h 200025"/>
                <a:gd name="connsiteX6" fmla="*/ 175736 w 180975"/>
                <a:gd name="connsiteY6" fmla="*/ 71914 h 200025"/>
                <a:gd name="connsiteX7" fmla="*/ 136684 w 180975"/>
                <a:gd name="connsiteY7" fmla="*/ 71914 h 200025"/>
                <a:gd name="connsiteX8" fmla="*/ 95726 w 180975"/>
                <a:gd name="connsiteY8" fmla="*/ 38576 h 200025"/>
                <a:gd name="connsiteX9" fmla="*/ 47149 w 180975"/>
                <a:gd name="connsiteY9" fmla="*/ 103346 h 200025"/>
                <a:gd name="connsiteX10" fmla="*/ 93821 w 180975"/>
                <a:gd name="connsiteY10" fmla="*/ 1643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200025">
                  <a:moveTo>
                    <a:pt x="93821" y="164306"/>
                  </a:moveTo>
                  <a:cubicBezTo>
                    <a:pt x="116681" y="164306"/>
                    <a:pt x="132874" y="149066"/>
                    <a:pt x="136684" y="123349"/>
                  </a:cubicBezTo>
                  <a:lnTo>
                    <a:pt x="175736" y="123349"/>
                  </a:lnTo>
                  <a:cubicBezTo>
                    <a:pt x="168116" y="169069"/>
                    <a:pt x="139541" y="194786"/>
                    <a:pt x="93821" y="194786"/>
                  </a:cubicBezTo>
                  <a:cubicBezTo>
                    <a:pt x="37624" y="194786"/>
                    <a:pt x="7144" y="154781"/>
                    <a:pt x="7144" y="102394"/>
                  </a:cubicBezTo>
                  <a:cubicBezTo>
                    <a:pt x="7144" y="49054"/>
                    <a:pt x="36671" y="7144"/>
                    <a:pt x="95726" y="7144"/>
                  </a:cubicBezTo>
                  <a:cubicBezTo>
                    <a:pt x="136684" y="7144"/>
                    <a:pt x="171926" y="28099"/>
                    <a:pt x="175736" y="71914"/>
                  </a:cubicBezTo>
                  <a:lnTo>
                    <a:pt x="136684" y="71914"/>
                  </a:lnTo>
                  <a:cubicBezTo>
                    <a:pt x="133826" y="50006"/>
                    <a:pt x="117634" y="38576"/>
                    <a:pt x="95726" y="38576"/>
                  </a:cubicBezTo>
                  <a:cubicBezTo>
                    <a:pt x="75724" y="38576"/>
                    <a:pt x="47149" y="49054"/>
                    <a:pt x="47149" y="103346"/>
                  </a:cubicBezTo>
                  <a:cubicBezTo>
                    <a:pt x="46196" y="132874"/>
                    <a:pt x="59531" y="164306"/>
                    <a:pt x="93821" y="164306"/>
                  </a:cubicBezTo>
                </a:path>
              </a:pathLst>
            </a:custGeom>
            <a:solidFill>
              <a:srgbClr val="FFFFFF"/>
            </a:solidFill>
            <a:ln w="9525" cap="flat">
              <a:noFill/>
              <a:prstDash val="solid"/>
              <a:miter/>
            </a:ln>
          </p:spPr>
          <p:txBody>
            <a:bodyPr rtlCol="0" anchor="ctr">
              <a:noAutofit/>
            </a:bodyPr>
            <a:lstStyle/>
            <a:p>
              <a:endParaRPr lang="en-GB"/>
            </a:p>
          </p:txBody>
        </p:sp>
        <p:sp>
          <p:nvSpPr>
            <p:cNvPr id="16" name="Freeform: Shape 15">
              <a:extLst>
                <a:ext uri="{FF2B5EF4-FFF2-40B4-BE49-F238E27FC236}">
                  <a16:creationId xmlns:a16="http://schemas.microsoft.com/office/drawing/2014/main" id="{7EE33D1D-D118-45C3-A602-1AEDB3D2D03B}"/>
                </a:ext>
              </a:extLst>
            </p:cNvPr>
            <p:cNvSpPr/>
            <p:nvPr/>
          </p:nvSpPr>
          <p:spPr>
            <a:xfrm>
              <a:off x="5845968" y="3323749"/>
              <a:ext cx="47625" cy="190500"/>
            </a:xfrm>
            <a:custGeom>
              <a:avLst/>
              <a:gdLst>
                <a:gd name="connsiteX0" fmla="*/ 7144 w 47625"/>
                <a:gd name="connsiteY0" fmla="*/ 7144 h 190500"/>
                <a:gd name="connsiteX1" fmla="*/ 46196 w 47625"/>
                <a:gd name="connsiteY1" fmla="*/ 7144 h 190500"/>
                <a:gd name="connsiteX2" fmla="*/ 46196 w 47625"/>
                <a:gd name="connsiteY2" fmla="*/ 185261 h 190500"/>
                <a:gd name="connsiteX3" fmla="*/ 7144 w 47625"/>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47625" h="190500">
                  <a:moveTo>
                    <a:pt x="7144" y="7144"/>
                  </a:moveTo>
                  <a:lnTo>
                    <a:pt x="46196" y="7144"/>
                  </a:lnTo>
                  <a:lnTo>
                    <a:pt x="46196" y="185261"/>
                  </a:lnTo>
                  <a:lnTo>
                    <a:pt x="7144" y="185261"/>
                  </a:lnTo>
                  <a:close/>
                </a:path>
              </a:pathLst>
            </a:custGeom>
            <a:solidFill>
              <a:srgbClr val="FFFFFF"/>
            </a:solidFill>
            <a:ln w="9525" cap="flat">
              <a:noFill/>
              <a:prstDash val="solid"/>
              <a:miter/>
            </a:ln>
          </p:spPr>
          <p:txBody>
            <a:bodyPr rtlCol="0" anchor="ctr">
              <a:noAutofit/>
            </a:bodyPr>
            <a:lstStyle/>
            <a:p>
              <a:endParaRPr lang="en-GB"/>
            </a:p>
          </p:txBody>
        </p:sp>
        <p:sp>
          <p:nvSpPr>
            <p:cNvPr id="17" name="Freeform: Shape 16">
              <a:extLst>
                <a:ext uri="{FF2B5EF4-FFF2-40B4-BE49-F238E27FC236}">
                  <a16:creationId xmlns:a16="http://schemas.microsoft.com/office/drawing/2014/main" id="{30DB2B2C-3266-4D7C-AE80-BFF33C64DDC0}"/>
                </a:ext>
              </a:extLst>
            </p:cNvPr>
            <p:cNvSpPr/>
            <p:nvPr/>
          </p:nvSpPr>
          <p:spPr>
            <a:xfrm>
              <a:off x="5845968" y="3269456"/>
              <a:ext cx="47625" cy="47625"/>
            </a:xfrm>
            <a:custGeom>
              <a:avLst/>
              <a:gdLst>
                <a:gd name="connsiteX0" fmla="*/ 7144 w 47625"/>
                <a:gd name="connsiteY0" fmla="*/ 7144 h 47625"/>
                <a:gd name="connsiteX1" fmla="*/ 46196 w 47625"/>
                <a:gd name="connsiteY1" fmla="*/ 7144 h 47625"/>
                <a:gd name="connsiteX2" fmla="*/ 46196 w 47625"/>
                <a:gd name="connsiteY2" fmla="*/ 44291 h 47625"/>
                <a:gd name="connsiteX3" fmla="*/ 7144 w 47625"/>
                <a:gd name="connsiteY3" fmla="*/ 44291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6196" y="7144"/>
                  </a:lnTo>
                  <a:lnTo>
                    <a:pt x="46196" y="44291"/>
                  </a:lnTo>
                  <a:lnTo>
                    <a:pt x="7144" y="44291"/>
                  </a:lnTo>
                  <a:close/>
                </a:path>
              </a:pathLst>
            </a:custGeom>
            <a:solidFill>
              <a:srgbClr val="FFFFFF"/>
            </a:solidFill>
            <a:ln w="9525" cap="flat">
              <a:noFill/>
              <a:prstDash val="solid"/>
              <a:miter/>
            </a:ln>
          </p:spPr>
          <p:txBody>
            <a:bodyPr rtlCol="0" anchor="ctr">
              <a:noAutofit/>
            </a:bodyPr>
            <a:lstStyle/>
            <a:p>
              <a:endParaRPr lang="en-GB"/>
            </a:p>
          </p:txBody>
        </p:sp>
        <p:sp>
          <p:nvSpPr>
            <p:cNvPr id="18" name="Freeform: Shape 17">
              <a:extLst>
                <a:ext uri="{FF2B5EF4-FFF2-40B4-BE49-F238E27FC236}">
                  <a16:creationId xmlns:a16="http://schemas.microsoft.com/office/drawing/2014/main" id="{51FF387C-38E7-488F-92FB-6ECB464BA5AE}"/>
                </a:ext>
              </a:extLst>
            </p:cNvPr>
            <p:cNvSpPr/>
            <p:nvPr/>
          </p:nvSpPr>
          <p:spPr>
            <a:xfrm>
              <a:off x="5896451" y="3270409"/>
              <a:ext cx="276225" cy="314325"/>
            </a:xfrm>
            <a:custGeom>
              <a:avLst/>
              <a:gdLst>
                <a:gd name="connsiteX0" fmla="*/ 203359 w 276225"/>
                <a:gd name="connsiteY0" fmla="*/ 248126 h 314325"/>
                <a:gd name="connsiteX1" fmla="*/ 140494 w 276225"/>
                <a:gd name="connsiteY1" fmla="*/ 309086 h 314325"/>
                <a:gd name="connsiteX2" fmla="*/ 112871 w 276225"/>
                <a:gd name="connsiteY2" fmla="*/ 309086 h 314325"/>
                <a:gd name="connsiteX3" fmla="*/ 112871 w 276225"/>
                <a:gd name="connsiteY3" fmla="*/ 275749 h 314325"/>
                <a:gd name="connsiteX4" fmla="*/ 131921 w 276225"/>
                <a:gd name="connsiteY4" fmla="*/ 275749 h 314325"/>
                <a:gd name="connsiteX5" fmla="*/ 159544 w 276225"/>
                <a:gd name="connsiteY5" fmla="*/ 250984 h 314325"/>
                <a:gd name="connsiteX6" fmla="*/ 164306 w 276225"/>
                <a:gd name="connsiteY6" fmla="*/ 237649 h 314325"/>
                <a:gd name="connsiteX7" fmla="*/ 107156 w 276225"/>
                <a:gd name="connsiteY7" fmla="*/ 90011 h 314325"/>
                <a:gd name="connsiteX8" fmla="*/ 71914 w 276225"/>
                <a:gd name="connsiteY8" fmla="*/ 90011 h 314325"/>
                <a:gd name="connsiteX9" fmla="*/ 71914 w 276225"/>
                <a:gd name="connsiteY9" fmla="*/ 185261 h 314325"/>
                <a:gd name="connsiteX10" fmla="*/ 90964 w 276225"/>
                <a:gd name="connsiteY10" fmla="*/ 208121 h 314325"/>
                <a:gd name="connsiteX11" fmla="*/ 107156 w 276225"/>
                <a:gd name="connsiteY11" fmla="*/ 208121 h 314325"/>
                <a:gd name="connsiteX12" fmla="*/ 107156 w 276225"/>
                <a:gd name="connsiteY12" fmla="*/ 240506 h 314325"/>
                <a:gd name="connsiteX13" fmla="*/ 81439 w 276225"/>
                <a:gd name="connsiteY13" fmla="*/ 240506 h 314325"/>
                <a:gd name="connsiteX14" fmla="*/ 31909 w 276225"/>
                <a:gd name="connsiteY14" fmla="*/ 194786 h 314325"/>
                <a:gd name="connsiteX15" fmla="*/ 31909 w 276225"/>
                <a:gd name="connsiteY15" fmla="*/ 90011 h 314325"/>
                <a:gd name="connsiteX16" fmla="*/ 7144 w 276225"/>
                <a:gd name="connsiteY16" fmla="*/ 90011 h 314325"/>
                <a:gd name="connsiteX17" fmla="*/ 7144 w 276225"/>
                <a:gd name="connsiteY17" fmla="*/ 60484 h 314325"/>
                <a:gd name="connsiteX18" fmla="*/ 31909 w 276225"/>
                <a:gd name="connsiteY18" fmla="*/ 60484 h 314325"/>
                <a:gd name="connsiteX19" fmla="*/ 31909 w 276225"/>
                <a:gd name="connsiteY19" fmla="*/ 7144 h 314325"/>
                <a:gd name="connsiteX20" fmla="*/ 70961 w 276225"/>
                <a:gd name="connsiteY20" fmla="*/ 7144 h 314325"/>
                <a:gd name="connsiteX21" fmla="*/ 70961 w 276225"/>
                <a:gd name="connsiteY21" fmla="*/ 60484 h 314325"/>
                <a:gd name="connsiteX22" fmla="*/ 94774 w 276225"/>
                <a:gd name="connsiteY22" fmla="*/ 60484 h 314325"/>
                <a:gd name="connsiteX23" fmla="*/ 106204 w 276225"/>
                <a:gd name="connsiteY23" fmla="*/ 60484 h 314325"/>
                <a:gd name="connsiteX24" fmla="*/ 137636 w 276225"/>
                <a:gd name="connsiteY24" fmla="*/ 60484 h 314325"/>
                <a:gd name="connsiteX25" fmla="*/ 184309 w 276225"/>
                <a:gd name="connsiteY25" fmla="*/ 193834 h 314325"/>
                <a:gd name="connsiteX26" fmla="*/ 185261 w 276225"/>
                <a:gd name="connsiteY26" fmla="*/ 193834 h 314325"/>
                <a:gd name="connsiteX27" fmla="*/ 230029 w 276225"/>
                <a:gd name="connsiteY27" fmla="*/ 60484 h 314325"/>
                <a:gd name="connsiteX28" fmla="*/ 270986 w 276225"/>
                <a:gd name="connsiteY28" fmla="*/ 60484 h 314325"/>
                <a:gd name="connsiteX29" fmla="*/ 203359 w 276225"/>
                <a:gd name="connsiteY29" fmla="*/ 24812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6225" h="314325">
                  <a:moveTo>
                    <a:pt x="203359" y="248126"/>
                  </a:moveTo>
                  <a:cubicBezTo>
                    <a:pt x="190976" y="280511"/>
                    <a:pt x="181451" y="309086"/>
                    <a:pt x="140494" y="309086"/>
                  </a:cubicBezTo>
                  <a:lnTo>
                    <a:pt x="112871" y="309086"/>
                  </a:lnTo>
                  <a:lnTo>
                    <a:pt x="112871" y="275749"/>
                  </a:lnTo>
                  <a:lnTo>
                    <a:pt x="131921" y="275749"/>
                  </a:lnTo>
                  <a:cubicBezTo>
                    <a:pt x="150019" y="275749"/>
                    <a:pt x="154781" y="266224"/>
                    <a:pt x="159544" y="250984"/>
                  </a:cubicBezTo>
                  <a:lnTo>
                    <a:pt x="164306" y="237649"/>
                  </a:lnTo>
                  <a:lnTo>
                    <a:pt x="107156" y="90011"/>
                  </a:lnTo>
                  <a:lnTo>
                    <a:pt x="71914" y="90011"/>
                  </a:lnTo>
                  <a:lnTo>
                    <a:pt x="71914" y="185261"/>
                  </a:lnTo>
                  <a:cubicBezTo>
                    <a:pt x="71914" y="201454"/>
                    <a:pt x="72866" y="208121"/>
                    <a:pt x="90964" y="208121"/>
                  </a:cubicBezTo>
                  <a:lnTo>
                    <a:pt x="107156" y="208121"/>
                  </a:lnTo>
                  <a:lnTo>
                    <a:pt x="107156" y="240506"/>
                  </a:lnTo>
                  <a:lnTo>
                    <a:pt x="81439" y="240506"/>
                  </a:lnTo>
                  <a:cubicBezTo>
                    <a:pt x="40481" y="240506"/>
                    <a:pt x="32861" y="224314"/>
                    <a:pt x="31909" y="194786"/>
                  </a:cubicBezTo>
                  <a:lnTo>
                    <a:pt x="31909" y="90011"/>
                  </a:lnTo>
                  <a:lnTo>
                    <a:pt x="7144" y="90011"/>
                  </a:lnTo>
                  <a:lnTo>
                    <a:pt x="7144" y="60484"/>
                  </a:lnTo>
                  <a:lnTo>
                    <a:pt x="31909" y="60484"/>
                  </a:lnTo>
                  <a:lnTo>
                    <a:pt x="31909" y="7144"/>
                  </a:lnTo>
                  <a:lnTo>
                    <a:pt x="70961" y="7144"/>
                  </a:lnTo>
                  <a:lnTo>
                    <a:pt x="70961" y="60484"/>
                  </a:lnTo>
                  <a:lnTo>
                    <a:pt x="94774" y="60484"/>
                  </a:lnTo>
                  <a:lnTo>
                    <a:pt x="106204" y="60484"/>
                  </a:lnTo>
                  <a:lnTo>
                    <a:pt x="137636" y="60484"/>
                  </a:lnTo>
                  <a:lnTo>
                    <a:pt x="184309" y="193834"/>
                  </a:lnTo>
                  <a:lnTo>
                    <a:pt x="185261" y="193834"/>
                  </a:lnTo>
                  <a:lnTo>
                    <a:pt x="230029" y="60484"/>
                  </a:lnTo>
                  <a:lnTo>
                    <a:pt x="270986" y="60484"/>
                  </a:lnTo>
                  <a:lnTo>
                    <a:pt x="203359" y="248126"/>
                  </a:lnTo>
                  <a:close/>
                </a:path>
              </a:pathLst>
            </a:custGeom>
            <a:solidFill>
              <a:srgbClr val="FFFFFF"/>
            </a:solidFill>
            <a:ln w="9525" cap="flat">
              <a:noFill/>
              <a:prstDash val="solid"/>
              <a:miter/>
            </a:ln>
          </p:spPr>
          <p:txBody>
            <a:bodyPr rtlCol="0" anchor="ctr">
              <a:noAutofit/>
            </a:bodyPr>
            <a:lstStyle/>
            <a:p>
              <a:endParaRPr lang="en-GB"/>
            </a:p>
          </p:txBody>
        </p:sp>
        <p:sp>
          <p:nvSpPr>
            <p:cNvPr id="19" name="Freeform: Shape 18">
              <a:extLst>
                <a:ext uri="{FF2B5EF4-FFF2-40B4-BE49-F238E27FC236}">
                  <a16:creationId xmlns:a16="http://schemas.microsoft.com/office/drawing/2014/main" id="{71141F0C-E6CC-40AB-BCC8-301BF47C14FB}"/>
                </a:ext>
              </a:extLst>
            </p:cNvPr>
            <p:cNvSpPr/>
            <p:nvPr/>
          </p:nvSpPr>
          <p:spPr>
            <a:xfrm>
              <a:off x="6149816" y="3318034"/>
              <a:ext cx="180975" cy="200025"/>
            </a:xfrm>
            <a:custGeom>
              <a:avLst/>
              <a:gdLst>
                <a:gd name="connsiteX0" fmla="*/ 93821 w 180975"/>
                <a:gd name="connsiteY0" fmla="*/ 165259 h 200025"/>
                <a:gd name="connsiteX1" fmla="*/ 136684 w 180975"/>
                <a:gd name="connsiteY1" fmla="*/ 124301 h 200025"/>
                <a:gd name="connsiteX2" fmla="*/ 175736 w 180975"/>
                <a:gd name="connsiteY2" fmla="*/ 124301 h 200025"/>
                <a:gd name="connsiteX3" fmla="*/ 93821 w 180975"/>
                <a:gd name="connsiteY3" fmla="*/ 195739 h 200025"/>
                <a:gd name="connsiteX4" fmla="*/ 7144 w 180975"/>
                <a:gd name="connsiteY4" fmla="*/ 103346 h 200025"/>
                <a:gd name="connsiteX5" fmla="*/ 94774 w 180975"/>
                <a:gd name="connsiteY5" fmla="*/ 7144 h 200025"/>
                <a:gd name="connsiteX6" fmla="*/ 174784 w 180975"/>
                <a:gd name="connsiteY6" fmla="*/ 71914 h 200025"/>
                <a:gd name="connsiteX7" fmla="*/ 135731 w 180975"/>
                <a:gd name="connsiteY7" fmla="*/ 71914 h 200025"/>
                <a:gd name="connsiteX8" fmla="*/ 94774 w 180975"/>
                <a:gd name="connsiteY8" fmla="*/ 38576 h 200025"/>
                <a:gd name="connsiteX9" fmla="*/ 46196 w 180975"/>
                <a:gd name="connsiteY9" fmla="*/ 104299 h 200025"/>
                <a:gd name="connsiteX10" fmla="*/ 93821 w 180975"/>
                <a:gd name="connsiteY10" fmla="*/ 16525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200025">
                  <a:moveTo>
                    <a:pt x="93821" y="165259"/>
                  </a:moveTo>
                  <a:cubicBezTo>
                    <a:pt x="116681" y="165259"/>
                    <a:pt x="132874" y="150019"/>
                    <a:pt x="136684" y="124301"/>
                  </a:cubicBezTo>
                  <a:lnTo>
                    <a:pt x="175736" y="124301"/>
                  </a:lnTo>
                  <a:cubicBezTo>
                    <a:pt x="168116" y="170021"/>
                    <a:pt x="139541" y="195739"/>
                    <a:pt x="93821" y="195739"/>
                  </a:cubicBezTo>
                  <a:cubicBezTo>
                    <a:pt x="37624" y="195739"/>
                    <a:pt x="7144" y="155734"/>
                    <a:pt x="7144" y="103346"/>
                  </a:cubicBezTo>
                  <a:cubicBezTo>
                    <a:pt x="7144" y="49054"/>
                    <a:pt x="36671" y="7144"/>
                    <a:pt x="94774" y="7144"/>
                  </a:cubicBezTo>
                  <a:cubicBezTo>
                    <a:pt x="135731" y="7144"/>
                    <a:pt x="170974" y="28099"/>
                    <a:pt x="174784" y="71914"/>
                  </a:cubicBezTo>
                  <a:lnTo>
                    <a:pt x="135731" y="71914"/>
                  </a:lnTo>
                  <a:cubicBezTo>
                    <a:pt x="132874" y="50006"/>
                    <a:pt x="116681" y="38576"/>
                    <a:pt x="94774" y="38576"/>
                  </a:cubicBezTo>
                  <a:cubicBezTo>
                    <a:pt x="74771" y="38576"/>
                    <a:pt x="46196" y="50006"/>
                    <a:pt x="46196" y="104299"/>
                  </a:cubicBezTo>
                  <a:cubicBezTo>
                    <a:pt x="46196" y="133826"/>
                    <a:pt x="59531" y="165259"/>
                    <a:pt x="93821" y="165259"/>
                  </a:cubicBezTo>
                </a:path>
              </a:pathLst>
            </a:custGeom>
            <a:solidFill>
              <a:srgbClr val="FFFFFF"/>
            </a:solidFill>
            <a:ln w="9525" cap="flat">
              <a:noFill/>
              <a:prstDash val="solid"/>
              <a:miter/>
            </a:ln>
          </p:spPr>
          <p:txBody>
            <a:bodyPr rtlCol="0" anchor="ctr">
              <a:noAutofit/>
            </a:bodyPr>
            <a:lstStyle/>
            <a:p>
              <a:endParaRPr lang="en-GB"/>
            </a:p>
          </p:txBody>
        </p:sp>
        <p:sp>
          <p:nvSpPr>
            <p:cNvPr id="20" name="Freeform: Shape 19">
              <a:extLst>
                <a:ext uri="{FF2B5EF4-FFF2-40B4-BE49-F238E27FC236}">
                  <a16:creationId xmlns:a16="http://schemas.microsoft.com/office/drawing/2014/main" id="{C7308C80-2825-4FEB-B98D-71C31F961620}"/>
                </a:ext>
              </a:extLst>
            </p:cNvPr>
            <p:cNvSpPr/>
            <p:nvPr/>
          </p:nvSpPr>
          <p:spPr>
            <a:xfrm>
              <a:off x="6327933" y="3318986"/>
              <a:ext cx="190500" cy="200025"/>
            </a:xfrm>
            <a:custGeom>
              <a:avLst/>
              <a:gdLst>
                <a:gd name="connsiteX0" fmla="*/ 97631 w 190500"/>
                <a:gd name="connsiteY0" fmla="*/ 7144 h 200025"/>
                <a:gd name="connsiteX1" fmla="*/ 7144 w 190500"/>
                <a:gd name="connsiteY1" fmla="*/ 101441 h 200025"/>
                <a:gd name="connsiteX2" fmla="*/ 97631 w 190500"/>
                <a:gd name="connsiteY2" fmla="*/ 195739 h 200025"/>
                <a:gd name="connsiteX3" fmla="*/ 188119 w 190500"/>
                <a:gd name="connsiteY3" fmla="*/ 101441 h 200025"/>
                <a:gd name="connsiteX4" fmla="*/ 97631 w 190500"/>
                <a:gd name="connsiteY4" fmla="*/ 7144 h 200025"/>
                <a:gd name="connsiteX5" fmla="*/ 97631 w 190500"/>
                <a:gd name="connsiteY5" fmla="*/ 164306 h 200025"/>
                <a:gd name="connsiteX6" fmla="*/ 47149 w 190500"/>
                <a:gd name="connsiteY6" fmla="*/ 101441 h 200025"/>
                <a:gd name="connsiteX7" fmla="*/ 97631 w 190500"/>
                <a:gd name="connsiteY7" fmla="*/ 38576 h 200025"/>
                <a:gd name="connsiteX8" fmla="*/ 148114 w 190500"/>
                <a:gd name="connsiteY8" fmla="*/ 101441 h 200025"/>
                <a:gd name="connsiteX9" fmla="*/ 97631 w 190500"/>
                <a:gd name="connsiteY9" fmla="*/ 1643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00025">
                  <a:moveTo>
                    <a:pt x="97631" y="7144"/>
                  </a:moveTo>
                  <a:cubicBezTo>
                    <a:pt x="40481" y="7144"/>
                    <a:pt x="7144" y="46196"/>
                    <a:pt x="7144" y="101441"/>
                  </a:cubicBezTo>
                  <a:cubicBezTo>
                    <a:pt x="7144" y="156686"/>
                    <a:pt x="39529" y="195739"/>
                    <a:pt x="97631" y="195739"/>
                  </a:cubicBezTo>
                  <a:cubicBezTo>
                    <a:pt x="154781" y="195739"/>
                    <a:pt x="188119" y="156686"/>
                    <a:pt x="188119" y="101441"/>
                  </a:cubicBezTo>
                  <a:cubicBezTo>
                    <a:pt x="187166" y="46196"/>
                    <a:pt x="154781" y="7144"/>
                    <a:pt x="97631" y="7144"/>
                  </a:cubicBezTo>
                  <a:moveTo>
                    <a:pt x="97631" y="164306"/>
                  </a:moveTo>
                  <a:cubicBezTo>
                    <a:pt x="62389" y="164306"/>
                    <a:pt x="47149" y="131921"/>
                    <a:pt x="47149" y="101441"/>
                  </a:cubicBezTo>
                  <a:cubicBezTo>
                    <a:pt x="47149" y="70961"/>
                    <a:pt x="62389" y="38576"/>
                    <a:pt x="97631" y="38576"/>
                  </a:cubicBezTo>
                  <a:cubicBezTo>
                    <a:pt x="132874" y="38576"/>
                    <a:pt x="148114" y="70961"/>
                    <a:pt x="148114" y="101441"/>
                  </a:cubicBezTo>
                  <a:cubicBezTo>
                    <a:pt x="148114" y="131921"/>
                    <a:pt x="132874" y="164306"/>
                    <a:pt x="97631" y="164306"/>
                  </a:cubicBezTo>
                </a:path>
              </a:pathLst>
            </a:custGeom>
            <a:solidFill>
              <a:srgbClr val="FFFFFF"/>
            </a:solidFill>
            <a:ln w="9525" cap="flat">
              <a:noFill/>
              <a:prstDash val="solid"/>
              <a:miter/>
            </a:ln>
          </p:spPr>
          <p:txBody>
            <a:bodyPr rtlCol="0" anchor="ctr">
              <a:noAutofit/>
            </a:bodyPr>
            <a:lstStyle/>
            <a:p>
              <a:endParaRPr lang="en-GB"/>
            </a:p>
          </p:txBody>
        </p:sp>
      </p:grpSp>
      <p:grpSp>
        <p:nvGrpSpPr>
          <p:cNvPr id="34" name="Group 33">
            <a:extLst>
              <a:ext uri="{FF2B5EF4-FFF2-40B4-BE49-F238E27FC236}">
                <a16:creationId xmlns:a16="http://schemas.microsoft.com/office/drawing/2014/main" id="{764F1120-2541-4DEF-A492-FB0705F184CD}"/>
              </a:ext>
            </a:extLst>
          </p:cNvPr>
          <p:cNvGrpSpPr/>
          <p:nvPr userDrawn="1"/>
        </p:nvGrpSpPr>
        <p:grpSpPr>
          <a:xfrm>
            <a:off x="1" y="0"/>
            <a:ext cx="12192001" cy="6858000"/>
            <a:chOff x="1" y="0"/>
            <a:chExt cx="12192001" cy="6858000"/>
          </a:xfrm>
        </p:grpSpPr>
        <p:sp>
          <p:nvSpPr>
            <p:cNvPr id="36" name="Rectangle 35">
              <a:extLst>
                <a:ext uri="{FF2B5EF4-FFF2-40B4-BE49-F238E27FC236}">
                  <a16:creationId xmlns:a16="http://schemas.microsoft.com/office/drawing/2014/main" id="{9D5FA775-EDFE-4EDD-968A-5E8E8DB4E318}"/>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7" name="Rectangle 36">
              <a:extLst>
                <a:ext uri="{FF2B5EF4-FFF2-40B4-BE49-F238E27FC236}">
                  <a16:creationId xmlns:a16="http://schemas.microsoft.com/office/drawing/2014/main" id="{E7CBDF63-5956-4B4E-AB73-F40D49637692}"/>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8" name="Rectangle 37">
              <a:extLst>
                <a:ext uri="{FF2B5EF4-FFF2-40B4-BE49-F238E27FC236}">
                  <a16:creationId xmlns:a16="http://schemas.microsoft.com/office/drawing/2014/main" id="{A39DDE14-EF6D-475E-80CC-4619E04E0DB8}"/>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9" name="Rectangle 38">
              <a:extLst>
                <a:ext uri="{FF2B5EF4-FFF2-40B4-BE49-F238E27FC236}">
                  <a16:creationId xmlns:a16="http://schemas.microsoft.com/office/drawing/2014/main" id="{712F812B-BEE2-45BC-AC1F-F32D4B163EDF}"/>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grpSp>
        <p:nvGrpSpPr>
          <p:cNvPr id="47" name="Group 46">
            <a:extLst>
              <a:ext uri="{FF2B5EF4-FFF2-40B4-BE49-F238E27FC236}">
                <a16:creationId xmlns:a16="http://schemas.microsoft.com/office/drawing/2014/main" id="{BBCAD599-1327-48F2-9EFE-FEE9CBFA433F}"/>
              </a:ext>
            </a:extLst>
          </p:cNvPr>
          <p:cNvGrpSpPr/>
          <p:nvPr userDrawn="1"/>
        </p:nvGrpSpPr>
        <p:grpSpPr>
          <a:xfrm>
            <a:off x="-3655156" y="3175"/>
            <a:ext cx="3507559" cy="4472103"/>
            <a:chOff x="838198" y="1150069"/>
            <a:chExt cx="3507559" cy="4472103"/>
          </a:xfrm>
        </p:grpSpPr>
        <p:sp>
          <p:nvSpPr>
            <p:cNvPr id="48" name="Rectangle 47">
              <a:extLst>
                <a:ext uri="{FF2B5EF4-FFF2-40B4-BE49-F238E27FC236}">
                  <a16:creationId xmlns:a16="http://schemas.microsoft.com/office/drawing/2014/main" id="{CF237BC1-9CBE-478C-ABBB-2DA3ED2BF07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9" name="TextBox 48">
              <a:extLst>
                <a:ext uri="{FF2B5EF4-FFF2-40B4-BE49-F238E27FC236}">
                  <a16:creationId xmlns:a16="http://schemas.microsoft.com/office/drawing/2014/main" id="{80F04B5E-7021-4341-9FBC-D93BA5A353C5}"/>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50" name="Rectangle 49">
              <a:extLst>
                <a:ext uri="{FF2B5EF4-FFF2-40B4-BE49-F238E27FC236}">
                  <a16:creationId xmlns:a16="http://schemas.microsoft.com/office/drawing/2014/main" id="{2D6595CB-E6B6-47CF-9AC2-80EAA68A067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1" name="TextBox 50">
              <a:extLst>
                <a:ext uri="{FF2B5EF4-FFF2-40B4-BE49-F238E27FC236}">
                  <a16:creationId xmlns:a16="http://schemas.microsoft.com/office/drawing/2014/main" id="{AF5EF2E5-87DF-42DF-B48D-DDB4962F524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2" name="TextBox 51">
              <a:extLst>
                <a:ext uri="{FF2B5EF4-FFF2-40B4-BE49-F238E27FC236}">
                  <a16:creationId xmlns:a16="http://schemas.microsoft.com/office/drawing/2014/main" id="{173ED8FA-FAD2-4A4F-A740-79EFCE1F726E}"/>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3" name="TextBox 52">
              <a:extLst>
                <a:ext uri="{FF2B5EF4-FFF2-40B4-BE49-F238E27FC236}">
                  <a16:creationId xmlns:a16="http://schemas.microsoft.com/office/drawing/2014/main" id="{3E2BDCD1-C95D-42F0-96D5-C213EAC3D970}"/>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54" name="TextBox 53">
              <a:extLst>
                <a:ext uri="{FF2B5EF4-FFF2-40B4-BE49-F238E27FC236}">
                  <a16:creationId xmlns:a16="http://schemas.microsoft.com/office/drawing/2014/main" id="{439DFDAA-1345-48D7-A55A-972EF578A403}"/>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5" name="TextBox 54">
              <a:extLst>
                <a:ext uri="{FF2B5EF4-FFF2-40B4-BE49-F238E27FC236}">
                  <a16:creationId xmlns:a16="http://schemas.microsoft.com/office/drawing/2014/main" id="{9502F069-23C7-43E4-8500-26D56F7D0C12}"/>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0251158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D17F45E0-1B27-4D72-B7E5-FCAE7A2DF22B}"/>
              </a:ext>
            </a:extLst>
          </p:cNvPr>
          <p:cNvSpPr>
            <a:spLocks noGrp="1"/>
          </p:cNvSpPr>
          <p:nvPr>
            <p:ph type="pic" sz="quarter" idx="13" hasCustomPrompt="1"/>
          </p:nvPr>
        </p:nvSpPr>
        <p:spPr>
          <a:xfrm>
            <a:off x="164069" y="164307"/>
            <a:ext cx="11863863" cy="2975134"/>
          </a:xfrm>
        </p:spPr>
        <p:txBody>
          <a:bodyPr anchor="ctr"/>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6" name="Title 15">
            <a:extLst>
              <a:ext uri="{FF2B5EF4-FFF2-40B4-BE49-F238E27FC236}">
                <a16:creationId xmlns:a16="http://schemas.microsoft.com/office/drawing/2014/main" id="{6D73BC81-86F4-4C51-839C-76951A1D3ACB}"/>
              </a:ext>
            </a:extLst>
          </p:cNvPr>
          <p:cNvSpPr>
            <a:spLocks noGrp="1"/>
          </p:cNvSpPr>
          <p:nvPr>
            <p:ph type="title" hasCustomPrompt="1"/>
          </p:nvPr>
        </p:nvSpPr>
        <p:spPr>
          <a:xfrm>
            <a:off x="2438400" y="4267200"/>
            <a:ext cx="7315200" cy="746760"/>
          </a:xfrm>
        </p:spPr>
        <p:txBody>
          <a:bodyPr anchor="t"/>
          <a:lstStyle>
            <a:lvl1pPr>
              <a:defRPr/>
            </a:lvl1pPr>
          </a:lstStyle>
          <a:p>
            <a:r>
              <a:rPr lang="en-US" dirty="0"/>
              <a:t>Click to insert title</a:t>
            </a:r>
            <a:endParaRPr lang="en-GB" dirty="0"/>
          </a:p>
        </p:txBody>
      </p:sp>
      <p:sp>
        <p:nvSpPr>
          <p:cNvPr id="18" name="Text Placeholder 14">
            <a:extLst>
              <a:ext uri="{FF2B5EF4-FFF2-40B4-BE49-F238E27FC236}">
                <a16:creationId xmlns:a16="http://schemas.microsoft.com/office/drawing/2014/main" id="{2567BFA5-3D33-4525-AE82-28868209779F}"/>
              </a:ext>
            </a:extLst>
          </p:cNvPr>
          <p:cNvSpPr>
            <a:spLocks noGrp="1"/>
          </p:cNvSpPr>
          <p:nvPr>
            <p:ph type="body" sz="quarter" idx="21"/>
          </p:nvPr>
        </p:nvSpPr>
        <p:spPr>
          <a:xfrm>
            <a:off x="1676400" y="4914553"/>
            <a:ext cx="8839200" cy="10139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
            <a:extLst>
              <a:ext uri="{FF2B5EF4-FFF2-40B4-BE49-F238E27FC236}">
                <a16:creationId xmlns:a16="http://schemas.microsoft.com/office/drawing/2014/main" id="{19C352D2-049A-4415-B145-7BAA69BDB021}"/>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Rectangle 9">
            <a:extLst>
              <a:ext uri="{FF2B5EF4-FFF2-40B4-BE49-F238E27FC236}">
                <a16:creationId xmlns:a16="http://schemas.microsoft.com/office/drawing/2014/main" id="{91548380-F7E5-403E-AFC3-2CAB37D82092}"/>
              </a:ext>
            </a:extLst>
          </p:cNvPr>
          <p:cNvSpPr/>
          <p:nvPr userDrawn="1"/>
        </p:nvSpPr>
        <p:spPr>
          <a:xfrm>
            <a:off x="164307" y="3139440"/>
            <a:ext cx="11863387"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3" name="Picture Placeholder 12">
            <a:extLst>
              <a:ext uri="{FF2B5EF4-FFF2-40B4-BE49-F238E27FC236}">
                <a16:creationId xmlns:a16="http://schemas.microsoft.com/office/drawing/2014/main" id="{2DAB1214-32F2-4A93-B8E3-A0059FAD177A}"/>
              </a:ext>
            </a:extLst>
          </p:cNvPr>
          <p:cNvSpPr>
            <a:spLocks noGrp="1"/>
          </p:cNvSpPr>
          <p:nvPr>
            <p:ph type="pic" sz="quarter" idx="23" hasCustomPrompt="1"/>
          </p:nvPr>
        </p:nvSpPr>
        <p:spPr>
          <a:xfrm>
            <a:off x="1761332" y="2405063"/>
            <a:ext cx="1469230" cy="1469231"/>
          </a:xfrm>
          <a:prstGeom prst="ellipse">
            <a:avLst/>
          </a:prstGeom>
          <a:solidFill>
            <a:schemeClr val="bg1"/>
          </a:solidFill>
          <a:ln w="38100">
            <a:solidFill>
              <a:schemeClr val="accent1"/>
            </a:solidFill>
          </a:ln>
        </p:spPr>
        <p:txBody>
          <a:bodyPr anchor="ctr"/>
          <a:lstStyle>
            <a:lvl1pPr algn="ctr">
              <a:defRPr/>
            </a:lvl1pPr>
          </a:lstStyle>
          <a:p>
            <a:r>
              <a:rPr lang="en-GB" dirty="0"/>
              <a:t>Click to insert icon</a:t>
            </a:r>
          </a:p>
        </p:txBody>
      </p:sp>
      <p:sp>
        <p:nvSpPr>
          <p:cNvPr id="14" name="Picture Placeholder 12">
            <a:extLst>
              <a:ext uri="{FF2B5EF4-FFF2-40B4-BE49-F238E27FC236}">
                <a16:creationId xmlns:a16="http://schemas.microsoft.com/office/drawing/2014/main" id="{C0C14FF0-6A06-4DB6-88B9-FB4080CA6B5A}"/>
              </a:ext>
            </a:extLst>
          </p:cNvPr>
          <p:cNvSpPr>
            <a:spLocks noGrp="1"/>
          </p:cNvSpPr>
          <p:nvPr>
            <p:ph type="pic" sz="quarter" idx="24" hasCustomPrompt="1"/>
          </p:nvPr>
        </p:nvSpPr>
        <p:spPr>
          <a:xfrm>
            <a:off x="5361385" y="2405063"/>
            <a:ext cx="1469230" cy="1469231"/>
          </a:xfrm>
          <a:prstGeom prst="ellipse">
            <a:avLst/>
          </a:prstGeom>
          <a:solidFill>
            <a:schemeClr val="bg1"/>
          </a:solidFill>
          <a:ln w="38100">
            <a:solidFill>
              <a:schemeClr val="accent2"/>
            </a:solidFill>
          </a:ln>
        </p:spPr>
        <p:txBody>
          <a:bodyPr anchor="ctr"/>
          <a:lstStyle>
            <a:lvl1pPr algn="ctr">
              <a:defRPr/>
            </a:lvl1pPr>
          </a:lstStyle>
          <a:p>
            <a:r>
              <a:rPr lang="en-GB" dirty="0"/>
              <a:t>Click to insert icon</a:t>
            </a:r>
          </a:p>
        </p:txBody>
      </p:sp>
      <p:sp>
        <p:nvSpPr>
          <p:cNvPr id="15" name="Picture Placeholder 12">
            <a:extLst>
              <a:ext uri="{FF2B5EF4-FFF2-40B4-BE49-F238E27FC236}">
                <a16:creationId xmlns:a16="http://schemas.microsoft.com/office/drawing/2014/main" id="{E299F887-E813-495A-A24A-7A5AFA62F246}"/>
              </a:ext>
            </a:extLst>
          </p:cNvPr>
          <p:cNvSpPr>
            <a:spLocks noGrp="1"/>
          </p:cNvSpPr>
          <p:nvPr>
            <p:ph type="pic" sz="quarter" idx="25" hasCustomPrompt="1"/>
          </p:nvPr>
        </p:nvSpPr>
        <p:spPr>
          <a:xfrm>
            <a:off x="8961438" y="2405063"/>
            <a:ext cx="1469230" cy="1469231"/>
          </a:xfrm>
          <a:prstGeom prst="ellipse">
            <a:avLst/>
          </a:prstGeom>
          <a:solidFill>
            <a:schemeClr val="bg1"/>
          </a:solidFill>
          <a:ln w="38100">
            <a:solidFill>
              <a:schemeClr val="accent3"/>
            </a:solidFill>
          </a:ln>
        </p:spPr>
        <p:txBody>
          <a:bodyPr anchor="ctr"/>
          <a:lstStyle>
            <a:lvl1pPr algn="ctr">
              <a:defRPr/>
            </a:lvl1pPr>
          </a:lstStyle>
          <a:p>
            <a:r>
              <a:rPr lang="en-GB" dirty="0"/>
              <a:t>Click to insert icon</a:t>
            </a:r>
          </a:p>
        </p:txBody>
      </p:sp>
      <p:grpSp>
        <p:nvGrpSpPr>
          <p:cNvPr id="35" name="Group 34">
            <a:extLst>
              <a:ext uri="{FF2B5EF4-FFF2-40B4-BE49-F238E27FC236}">
                <a16:creationId xmlns:a16="http://schemas.microsoft.com/office/drawing/2014/main" id="{462973EF-2AF1-49FA-BAE7-6D708B8F0326}"/>
              </a:ext>
            </a:extLst>
          </p:cNvPr>
          <p:cNvGrpSpPr/>
          <p:nvPr userDrawn="1"/>
        </p:nvGrpSpPr>
        <p:grpSpPr>
          <a:xfrm>
            <a:off x="-3650846" y="0"/>
            <a:ext cx="3572270" cy="4794429"/>
            <a:chOff x="838199" y="1150070"/>
            <a:chExt cx="3572270" cy="4794429"/>
          </a:xfrm>
          <a:solidFill>
            <a:schemeClr val="tx1"/>
          </a:solidFill>
        </p:grpSpPr>
        <p:sp>
          <p:nvSpPr>
            <p:cNvPr id="36" name="Rectangle 35">
              <a:extLst>
                <a:ext uri="{FF2B5EF4-FFF2-40B4-BE49-F238E27FC236}">
                  <a16:creationId xmlns:a16="http://schemas.microsoft.com/office/drawing/2014/main" id="{F0A34AD0-BBD6-4E75-8EE4-19F00521AE53}"/>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TextBox 36">
              <a:extLst>
                <a:ext uri="{FF2B5EF4-FFF2-40B4-BE49-F238E27FC236}">
                  <a16:creationId xmlns:a16="http://schemas.microsoft.com/office/drawing/2014/main" id="{FE72F2EE-0086-46B3-8080-874A814F809E}"/>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38" name="Rectangle 37">
              <a:extLst>
                <a:ext uri="{FF2B5EF4-FFF2-40B4-BE49-F238E27FC236}">
                  <a16:creationId xmlns:a16="http://schemas.microsoft.com/office/drawing/2014/main" id="{5B8BA950-6293-44DC-8B22-F2480CF6FAF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9" name="TextBox 38">
              <a:extLst>
                <a:ext uri="{FF2B5EF4-FFF2-40B4-BE49-F238E27FC236}">
                  <a16:creationId xmlns:a16="http://schemas.microsoft.com/office/drawing/2014/main" id="{69ACBA4B-B01F-4DAB-AB77-B43B86C1C8F7}"/>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691143A-8F31-4664-B97D-8C1B31867423}"/>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86702D17-8955-449D-8292-EF0D02743B55}"/>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42" name="TextBox 41">
              <a:extLst>
                <a:ext uri="{FF2B5EF4-FFF2-40B4-BE49-F238E27FC236}">
                  <a16:creationId xmlns:a16="http://schemas.microsoft.com/office/drawing/2014/main" id="{44EB6D27-F11E-4624-BFE1-152015279F0E}"/>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43" name="TextBox 42">
              <a:extLst>
                <a:ext uri="{FF2B5EF4-FFF2-40B4-BE49-F238E27FC236}">
                  <a16:creationId xmlns:a16="http://schemas.microsoft.com/office/drawing/2014/main" id="{7870498F-C9DC-428E-9FF2-8FCDC795852B}"/>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44" name="Rectangle 43">
              <a:extLst>
                <a:ext uri="{FF2B5EF4-FFF2-40B4-BE49-F238E27FC236}">
                  <a16:creationId xmlns:a16="http://schemas.microsoft.com/office/drawing/2014/main" id="{F9ABED71-A9BE-4E9D-A6F8-F52E3A286327}"/>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grpSp>
        <p:nvGrpSpPr>
          <p:cNvPr id="45" name="Group 44">
            <a:extLst>
              <a:ext uri="{FF2B5EF4-FFF2-40B4-BE49-F238E27FC236}">
                <a16:creationId xmlns:a16="http://schemas.microsoft.com/office/drawing/2014/main" id="{C88D5B98-7370-4EEE-99DB-0F61785684FB}"/>
              </a:ext>
            </a:extLst>
          </p:cNvPr>
          <p:cNvGrpSpPr/>
          <p:nvPr userDrawn="1"/>
        </p:nvGrpSpPr>
        <p:grpSpPr>
          <a:xfrm>
            <a:off x="-3650848" y="4945143"/>
            <a:ext cx="3507559" cy="3427262"/>
            <a:chOff x="838198" y="1150070"/>
            <a:chExt cx="3507559" cy="3427262"/>
          </a:xfrm>
        </p:grpSpPr>
        <p:sp>
          <p:nvSpPr>
            <p:cNvPr id="46" name="Rectangle 45">
              <a:extLst>
                <a:ext uri="{FF2B5EF4-FFF2-40B4-BE49-F238E27FC236}">
                  <a16:creationId xmlns:a16="http://schemas.microsoft.com/office/drawing/2014/main" id="{6F2B7376-BED6-4073-A389-ECB495E7909F}"/>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7" name="TextBox 46">
              <a:extLst>
                <a:ext uri="{FF2B5EF4-FFF2-40B4-BE49-F238E27FC236}">
                  <a16:creationId xmlns:a16="http://schemas.microsoft.com/office/drawing/2014/main" id="{185657AB-2414-4BDE-A89A-0D9DE2248E78}"/>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48" name="Rectangle 47">
              <a:extLst>
                <a:ext uri="{FF2B5EF4-FFF2-40B4-BE49-F238E27FC236}">
                  <a16:creationId xmlns:a16="http://schemas.microsoft.com/office/drawing/2014/main" id="{351D5566-A700-4759-8FC5-38AB9ADAE4C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9" name="TextBox 48">
              <a:extLst>
                <a:ext uri="{FF2B5EF4-FFF2-40B4-BE49-F238E27FC236}">
                  <a16:creationId xmlns:a16="http://schemas.microsoft.com/office/drawing/2014/main" id="{9EA60A25-AFC1-46D5-9392-23E9EB9D6D1C}"/>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50" name="TextBox 49">
              <a:extLst>
                <a:ext uri="{FF2B5EF4-FFF2-40B4-BE49-F238E27FC236}">
                  <a16:creationId xmlns:a16="http://schemas.microsoft.com/office/drawing/2014/main" id="{6C767474-1144-4E09-8C7B-46F1830458DC}"/>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730198FD-6196-4943-91BF-F1F3619DB5D9}"/>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24050135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2" name="Title 1">
            <a:extLst>
              <a:ext uri="{FF2B5EF4-FFF2-40B4-BE49-F238E27FC236}">
                <a16:creationId xmlns:a16="http://schemas.microsoft.com/office/drawing/2014/main" id="{C35FF40F-65CA-4D7B-8856-8E3DD33FCD17}"/>
              </a:ext>
            </a:extLst>
          </p:cNvPr>
          <p:cNvSpPr>
            <a:spLocks noGrp="1"/>
          </p:cNvSpPr>
          <p:nvPr>
            <p:ph type="title" hasCustomPrompt="1"/>
          </p:nvPr>
        </p:nvSpPr>
        <p:spPr>
          <a:xfrm>
            <a:off x="2600960" y="1034309"/>
            <a:ext cx="6990080" cy="661141"/>
          </a:xfrm>
        </p:spPr>
        <p:txBody>
          <a:bodyPr anchor="t"/>
          <a:lstStyle>
            <a:lvl1pPr>
              <a:defRPr>
                <a:solidFill>
                  <a:schemeClr val="tx1"/>
                </a:solidFill>
              </a:defRPr>
            </a:lvl1pPr>
          </a:lstStyle>
          <a:p>
            <a:r>
              <a:rPr lang="en-US" dirty="0"/>
              <a:t>Click to insert title</a:t>
            </a:r>
            <a:endParaRPr lang="en-GB" dirty="0"/>
          </a:p>
        </p:txBody>
      </p:sp>
      <p:sp>
        <p:nvSpPr>
          <p:cNvPr id="8" name="Picture Placeholder 12">
            <a:extLst>
              <a:ext uri="{FF2B5EF4-FFF2-40B4-BE49-F238E27FC236}">
                <a16:creationId xmlns:a16="http://schemas.microsoft.com/office/drawing/2014/main" id="{9A2B77C4-C51F-43CB-877C-8DECA9AF2248}"/>
              </a:ext>
            </a:extLst>
          </p:cNvPr>
          <p:cNvSpPr>
            <a:spLocks noGrp="1"/>
          </p:cNvSpPr>
          <p:nvPr>
            <p:ph type="pic" sz="quarter" idx="23" hasCustomPrompt="1"/>
          </p:nvPr>
        </p:nvSpPr>
        <p:spPr>
          <a:xfrm>
            <a:off x="2230914"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9" name="Picture Placeholder 12">
            <a:extLst>
              <a:ext uri="{FF2B5EF4-FFF2-40B4-BE49-F238E27FC236}">
                <a16:creationId xmlns:a16="http://schemas.microsoft.com/office/drawing/2014/main" id="{A2AB73E3-2DBC-4220-B026-11447547590A}"/>
              </a:ext>
            </a:extLst>
          </p:cNvPr>
          <p:cNvSpPr>
            <a:spLocks noGrp="1"/>
          </p:cNvSpPr>
          <p:nvPr>
            <p:ph type="pic" sz="quarter" idx="24" hasCustomPrompt="1"/>
          </p:nvPr>
        </p:nvSpPr>
        <p:spPr>
          <a:xfrm>
            <a:off x="5207635"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10" name="Picture Placeholder 12">
            <a:extLst>
              <a:ext uri="{FF2B5EF4-FFF2-40B4-BE49-F238E27FC236}">
                <a16:creationId xmlns:a16="http://schemas.microsoft.com/office/drawing/2014/main" id="{66D68D7B-6B85-49BA-A4AA-11586BFE9DB5}"/>
              </a:ext>
            </a:extLst>
          </p:cNvPr>
          <p:cNvSpPr>
            <a:spLocks noGrp="1"/>
          </p:cNvSpPr>
          <p:nvPr>
            <p:ph type="pic" sz="quarter" idx="25" hasCustomPrompt="1"/>
          </p:nvPr>
        </p:nvSpPr>
        <p:spPr>
          <a:xfrm>
            <a:off x="8184356"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11" name="Text Placeholder 14">
            <a:extLst>
              <a:ext uri="{FF2B5EF4-FFF2-40B4-BE49-F238E27FC236}">
                <a16:creationId xmlns:a16="http://schemas.microsoft.com/office/drawing/2014/main" id="{EE2695EB-86C0-441F-864E-54A85B7EBAED}"/>
              </a:ext>
            </a:extLst>
          </p:cNvPr>
          <p:cNvSpPr>
            <a:spLocks noGrp="1"/>
          </p:cNvSpPr>
          <p:nvPr>
            <p:ph type="body" sz="quarter" idx="21"/>
          </p:nvPr>
        </p:nvSpPr>
        <p:spPr>
          <a:xfrm>
            <a:off x="1676400" y="4914553"/>
            <a:ext cx="8839200" cy="10139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0" name="Group 19">
            <a:extLst>
              <a:ext uri="{FF2B5EF4-FFF2-40B4-BE49-F238E27FC236}">
                <a16:creationId xmlns:a16="http://schemas.microsoft.com/office/drawing/2014/main" id="{02EF2A09-FC18-43ED-9827-62D262BE012E}"/>
              </a:ext>
            </a:extLst>
          </p:cNvPr>
          <p:cNvGrpSpPr/>
          <p:nvPr userDrawn="1"/>
        </p:nvGrpSpPr>
        <p:grpSpPr>
          <a:xfrm>
            <a:off x="1" y="0"/>
            <a:ext cx="12192001" cy="6858000"/>
            <a:chOff x="1" y="0"/>
            <a:chExt cx="12192001" cy="6858000"/>
          </a:xfrm>
        </p:grpSpPr>
        <p:sp>
          <p:nvSpPr>
            <p:cNvPr id="22" name="Rectangle 21">
              <a:extLst>
                <a:ext uri="{FF2B5EF4-FFF2-40B4-BE49-F238E27FC236}">
                  <a16:creationId xmlns:a16="http://schemas.microsoft.com/office/drawing/2014/main" id="{0C8E550E-A64F-479E-9844-E03E1107B23A}"/>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3" name="Rectangle 22">
              <a:extLst>
                <a:ext uri="{FF2B5EF4-FFF2-40B4-BE49-F238E27FC236}">
                  <a16:creationId xmlns:a16="http://schemas.microsoft.com/office/drawing/2014/main" id="{CC5176D4-B30B-40E5-A72A-2C4B31437A33}"/>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4" name="Rectangle 23">
              <a:extLst>
                <a:ext uri="{FF2B5EF4-FFF2-40B4-BE49-F238E27FC236}">
                  <a16:creationId xmlns:a16="http://schemas.microsoft.com/office/drawing/2014/main" id="{6C547A41-06F6-434A-8A41-4A41C4397808}"/>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5" name="Rectangle 24">
              <a:extLst>
                <a:ext uri="{FF2B5EF4-FFF2-40B4-BE49-F238E27FC236}">
                  <a16:creationId xmlns:a16="http://schemas.microsoft.com/office/drawing/2014/main" id="{CDCF465E-EF76-4EA9-B89E-0C7CE774047C}"/>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7" name="Text Placeholder 2">
            <a:extLst>
              <a:ext uri="{FF2B5EF4-FFF2-40B4-BE49-F238E27FC236}">
                <a16:creationId xmlns:a16="http://schemas.microsoft.com/office/drawing/2014/main" id="{2FA913C2-4E7C-485E-90FD-39A0C82E8250}"/>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8" name="Group 17">
            <a:extLst>
              <a:ext uri="{FF2B5EF4-FFF2-40B4-BE49-F238E27FC236}">
                <a16:creationId xmlns:a16="http://schemas.microsoft.com/office/drawing/2014/main" id="{DFD7B043-C1AD-4B7E-85F2-6F97F8390552}"/>
              </a:ext>
            </a:extLst>
          </p:cNvPr>
          <p:cNvGrpSpPr/>
          <p:nvPr userDrawn="1"/>
        </p:nvGrpSpPr>
        <p:grpSpPr>
          <a:xfrm>
            <a:off x="-3650848" y="1738"/>
            <a:ext cx="3507559" cy="3427262"/>
            <a:chOff x="838198" y="1150070"/>
            <a:chExt cx="3507559" cy="3427262"/>
          </a:xfrm>
        </p:grpSpPr>
        <p:sp>
          <p:nvSpPr>
            <p:cNvPr id="26" name="Rectangle 25">
              <a:extLst>
                <a:ext uri="{FF2B5EF4-FFF2-40B4-BE49-F238E27FC236}">
                  <a16:creationId xmlns:a16="http://schemas.microsoft.com/office/drawing/2014/main" id="{8B0FA6CE-06B0-48BA-9446-F5E488D5A43B}"/>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7" name="TextBox 26">
              <a:extLst>
                <a:ext uri="{FF2B5EF4-FFF2-40B4-BE49-F238E27FC236}">
                  <a16:creationId xmlns:a16="http://schemas.microsoft.com/office/drawing/2014/main" id="{DBB9DB69-087D-4EB8-8048-90FDAF0AFEE4}"/>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28" name="Rectangle 27">
              <a:extLst>
                <a:ext uri="{FF2B5EF4-FFF2-40B4-BE49-F238E27FC236}">
                  <a16:creationId xmlns:a16="http://schemas.microsoft.com/office/drawing/2014/main" id="{AFE63088-532E-4892-9A2B-8C33072D8B3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7B4FF635-3C02-410C-8706-2380CFE56A7F}"/>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30" name="TextBox 29">
              <a:extLst>
                <a:ext uri="{FF2B5EF4-FFF2-40B4-BE49-F238E27FC236}">
                  <a16:creationId xmlns:a16="http://schemas.microsoft.com/office/drawing/2014/main" id="{BFDB7A4D-5590-44B2-9641-9CD9B058C1D3}"/>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AAE724C7-C04F-4154-A831-E5847F502FA8}"/>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16938064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amp; Stats">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C53959B0-1ED0-413E-A660-4C5CC7023721}"/>
              </a:ext>
            </a:extLst>
          </p:cNvPr>
          <p:cNvSpPr>
            <a:spLocks noGrp="1"/>
          </p:cNvSpPr>
          <p:nvPr>
            <p:ph type="title" hasCustomPrompt="1"/>
          </p:nvPr>
        </p:nvSpPr>
        <p:spPr>
          <a:xfrm>
            <a:off x="2600960" y="1034309"/>
            <a:ext cx="6990080" cy="661141"/>
          </a:xfrm>
        </p:spPr>
        <p:txBody>
          <a:bodyPr anchor="t"/>
          <a:lstStyle>
            <a:lvl1pPr>
              <a:defRPr>
                <a:solidFill>
                  <a:schemeClr val="accent2"/>
                </a:solidFill>
              </a:defRPr>
            </a:lvl1pPr>
          </a:lstStyle>
          <a:p>
            <a:r>
              <a:rPr lang="en-US" dirty="0"/>
              <a:t>Click to insert title</a:t>
            </a:r>
            <a:endParaRPr lang="en-GB" dirty="0"/>
          </a:p>
        </p:txBody>
      </p:sp>
      <p:sp>
        <p:nvSpPr>
          <p:cNvPr id="3" name="Picture Placeholder 2">
            <a:extLst>
              <a:ext uri="{FF2B5EF4-FFF2-40B4-BE49-F238E27FC236}">
                <a16:creationId xmlns:a16="http://schemas.microsoft.com/office/drawing/2014/main" id="{BC68A53F-29BA-4139-947C-F3A9545FB2E8}"/>
              </a:ext>
            </a:extLst>
          </p:cNvPr>
          <p:cNvSpPr>
            <a:spLocks noGrp="1"/>
          </p:cNvSpPr>
          <p:nvPr>
            <p:ph type="pic" sz="quarter" idx="13" hasCustomPrompt="1"/>
          </p:nvPr>
        </p:nvSpPr>
        <p:spPr>
          <a:xfrm>
            <a:off x="1524000" y="3078163"/>
            <a:ext cx="1104900" cy="868362"/>
          </a:xfrm>
        </p:spPr>
        <p:txBody>
          <a:bodyPr anchor="ctr"/>
          <a:lstStyle>
            <a:lvl1pPr algn="ctr">
              <a:defRPr>
                <a:solidFill>
                  <a:schemeClr val="bg1"/>
                </a:solidFill>
              </a:defRPr>
            </a:lvl1pPr>
          </a:lstStyle>
          <a:p>
            <a:r>
              <a:rPr lang="en-GB" dirty="0"/>
              <a:t>Click to insert icon</a:t>
            </a:r>
          </a:p>
        </p:txBody>
      </p:sp>
      <p:sp>
        <p:nvSpPr>
          <p:cNvPr id="9" name="Text Placeholder 14">
            <a:extLst>
              <a:ext uri="{FF2B5EF4-FFF2-40B4-BE49-F238E27FC236}">
                <a16:creationId xmlns:a16="http://schemas.microsoft.com/office/drawing/2014/main" id="{7152703D-A0ED-411A-B185-DC417B0AB01C}"/>
              </a:ext>
            </a:extLst>
          </p:cNvPr>
          <p:cNvSpPr>
            <a:spLocks noGrp="1"/>
          </p:cNvSpPr>
          <p:nvPr>
            <p:ph type="body" sz="quarter" idx="21"/>
          </p:nvPr>
        </p:nvSpPr>
        <p:spPr>
          <a:xfrm>
            <a:off x="9691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4">
            <a:extLst>
              <a:ext uri="{FF2B5EF4-FFF2-40B4-BE49-F238E27FC236}">
                <a16:creationId xmlns:a16="http://schemas.microsoft.com/office/drawing/2014/main" id="{0E5FF900-E0F8-49EA-A2FA-2D21B53AD293}"/>
              </a:ext>
            </a:extLst>
          </p:cNvPr>
          <p:cNvSpPr>
            <a:spLocks noGrp="1"/>
          </p:cNvSpPr>
          <p:nvPr>
            <p:ph type="body" sz="quarter" idx="22" hasCustomPrompt="1"/>
          </p:nvPr>
        </p:nvSpPr>
        <p:spPr>
          <a:xfrm>
            <a:off x="9691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1" name="Picture Placeholder 2">
            <a:extLst>
              <a:ext uri="{FF2B5EF4-FFF2-40B4-BE49-F238E27FC236}">
                <a16:creationId xmlns:a16="http://schemas.microsoft.com/office/drawing/2014/main" id="{544FE4C3-C7F1-49C4-85F8-4469FB14E1E4}"/>
              </a:ext>
            </a:extLst>
          </p:cNvPr>
          <p:cNvSpPr>
            <a:spLocks noGrp="1"/>
          </p:cNvSpPr>
          <p:nvPr>
            <p:ph type="pic" sz="quarter" idx="23" hasCustomPrompt="1"/>
          </p:nvPr>
        </p:nvSpPr>
        <p:spPr>
          <a:xfrm>
            <a:off x="4203700" y="3078163"/>
            <a:ext cx="1104900" cy="868362"/>
          </a:xfrm>
        </p:spPr>
        <p:txBody>
          <a:bodyPr anchor="ctr"/>
          <a:lstStyle>
            <a:lvl1pPr algn="ctr">
              <a:defRPr>
                <a:solidFill>
                  <a:schemeClr val="bg1"/>
                </a:solidFill>
              </a:defRPr>
            </a:lvl1pPr>
          </a:lstStyle>
          <a:p>
            <a:r>
              <a:rPr lang="en-GB" dirty="0"/>
              <a:t>Click to insert icon</a:t>
            </a:r>
          </a:p>
        </p:txBody>
      </p:sp>
      <p:sp>
        <p:nvSpPr>
          <p:cNvPr id="12" name="Text Placeholder 14">
            <a:extLst>
              <a:ext uri="{FF2B5EF4-FFF2-40B4-BE49-F238E27FC236}">
                <a16:creationId xmlns:a16="http://schemas.microsoft.com/office/drawing/2014/main" id="{E13D23C8-B6D8-4DE1-A278-0C5493CA7E4D}"/>
              </a:ext>
            </a:extLst>
          </p:cNvPr>
          <p:cNvSpPr>
            <a:spLocks noGrp="1"/>
          </p:cNvSpPr>
          <p:nvPr>
            <p:ph type="body" sz="quarter" idx="24"/>
          </p:nvPr>
        </p:nvSpPr>
        <p:spPr>
          <a:xfrm>
            <a:off x="36488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4">
            <a:extLst>
              <a:ext uri="{FF2B5EF4-FFF2-40B4-BE49-F238E27FC236}">
                <a16:creationId xmlns:a16="http://schemas.microsoft.com/office/drawing/2014/main" id="{78068799-149A-4E7B-89C9-40B87C4648CE}"/>
              </a:ext>
            </a:extLst>
          </p:cNvPr>
          <p:cNvSpPr>
            <a:spLocks noGrp="1"/>
          </p:cNvSpPr>
          <p:nvPr>
            <p:ph type="body" sz="quarter" idx="25" hasCustomPrompt="1"/>
          </p:nvPr>
        </p:nvSpPr>
        <p:spPr>
          <a:xfrm>
            <a:off x="36488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4" name="Picture Placeholder 2">
            <a:extLst>
              <a:ext uri="{FF2B5EF4-FFF2-40B4-BE49-F238E27FC236}">
                <a16:creationId xmlns:a16="http://schemas.microsoft.com/office/drawing/2014/main" id="{A31E4BAB-6867-42E8-AEB2-2ABC630E61A8}"/>
              </a:ext>
            </a:extLst>
          </p:cNvPr>
          <p:cNvSpPr>
            <a:spLocks noGrp="1"/>
          </p:cNvSpPr>
          <p:nvPr>
            <p:ph type="pic" sz="quarter" idx="26" hasCustomPrompt="1"/>
          </p:nvPr>
        </p:nvSpPr>
        <p:spPr>
          <a:xfrm>
            <a:off x="6883400" y="3078163"/>
            <a:ext cx="1104900" cy="868362"/>
          </a:xfrm>
        </p:spPr>
        <p:txBody>
          <a:bodyPr anchor="ctr"/>
          <a:lstStyle>
            <a:lvl1pPr algn="ctr">
              <a:defRPr>
                <a:solidFill>
                  <a:schemeClr val="bg1"/>
                </a:solidFill>
              </a:defRPr>
            </a:lvl1pPr>
          </a:lstStyle>
          <a:p>
            <a:r>
              <a:rPr lang="en-GB" dirty="0"/>
              <a:t>Click to insert icon</a:t>
            </a:r>
          </a:p>
        </p:txBody>
      </p:sp>
      <p:sp>
        <p:nvSpPr>
          <p:cNvPr id="15" name="Text Placeholder 14">
            <a:extLst>
              <a:ext uri="{FF2B5EF4-FFF2-40B4-BE49-F238E27FC236}">
                <a16:creationId xmlns:a16="http://schemas.microsoft.com/office/drawing/2014/main" id="{B5F9DB1C-D81F-4C76-AB7B-EE7272140707}"/>
              </a:ext>
            </a:extLst>
          </p:cNvPr>
          <p:cNvSpPr>
            <a:spLocks noGrp="1"/>
          </p:cNvSpPr>
          <p:nvPr>
            <p:ph type="body" sz="quarter" idx="27"/>
          </p:nvPr>
        </p:nvSpPr>
        <p:spPr>
          <a:xfrm>
            <a:off x="63285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29E96226-2BE2-4F29-B6FE-C6737B2B837C}"/>
              </a:ext>
            </a:extLst>
          </p:cNvPr>
          <p:cNvSpPr>
            <a:spLocks noGrp="1"/>
          </p:cNvSpPr>
          <p:nvPr>
            <p:ph type="body" sz="quarter" idx="28" hasCustomPrompt="1"/>
          </p:nvPr>
        </p:nvSpPr>
        <p:spPr>
          <a:xfrm>
            <a:off x="63285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7" name="Picture Placeholder 2">
            <a:extLst>
              <a:ext uri="{FF2B5EF4-FFF2-40B4-BE49-F238E27FC236}">
                <a16:creationId xmlns:a16="http://schemas.microsoft.com/office/drawing/2014/main" id="{AD9A0DFD-C5CB-477E-AFEF-D79FCBB5F4F7}"/>
              </a:ext>
            </a:extLst>
          </p:cNvPr>
          <p:cNvSpPr>
            <a:spLocks noGrp="1"/>
          </p:cNvSpPr>
          <p:nvPr>
            <p:ph type="pic" sz="quarter" idx="29" hasCustomPrompt="1"/>
          </p:nvPr>
        </p:nvSpPr>
        <p:spPr>
          <a:xfrm>
            <a:off x="9563100" y="3078163"/>
            <a:ext cx="1104900" cy="868362"/>
          </a:xfrm>
        </p:spPr>
        <p:txBody>
          <a:bodyPr anchor="ctr"/>
          <a:lstStyle>
            <a:lvl1pPr algn="ctr">
              <a:defRPr>
                <a:solidFill>
                  <a:schemeClr val="bg1"/>
                </a:solidFill>
              </a:defRPr>
            </a:lvl1pPr>
          </a:lstStyle>
          <a:p>
            <a:r>
              <a:rPr lang="en-GB" dirty="0"/>
              <a:t>Click to insert icon</a:t>
            </a:r>
          </a:p>
        </p:txBody>
      </p:sp>
      <p:sp>
        <p:nvSpPr>
          <p:cNvPr id="18" name="Text Placeholder 14">
            <a:extLst>
              <a:ext uri="{FF2B5EF4-FFF2-40B4-BE49-F238E27FC236}">
                <a16:creationId xmlns:a16="http://schemas.microsoft.com/office/drawing/2014/main" id="{8553C9CD-85BF-4CDB-B8A7-73BBF4214499}"/>
              </a:ext>
            </a:extLst>
          </p:cNvPr>
          <p:cNvSpPr>
            <a:spLocks noGrp="1"/>
          </p:cNvSpPr>
          <p:nvPr>
            <p:ph type="body" sz="quarter" idx="30"/>
          </p:nvPr>
        </p:nvSpPr>
        <p:spPr>
          <a:xfrm>
            <a:off x="90082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4">
            <a:extLst>
              <a:ext uri="{FF2B5EF4-FFF2-40B4-BE49-F238E27FC236}">
                <a16:creationId xmlns:a16="http://schemas.microsoft.com/office/drawing/2014/main" id="{A92DAD32-B898-48A8-A5E7-84FDE87CF5DD}"/>
              </a:ext>
            </a:extLst>
          </p:cNvPr>
          <p:cNvSpPr>
            <a:spLocks noGrp="1"/>
          </p:cNvSpPr>
          <p:nvPr>
            <p:ph type="body" sz="quarter" idx="31" hasCustomPrompt="1"/>
          </p:nvPr>
        </p:nvSpPr>
        <p:spPr>
          <a:xfrm>
            <a:off x="90082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20" name="Text Placeholder 14">
            <a:extLst>
              <a:ext uri="{FF2B5EF4-FFF2-40B4-BE49-F238E27FC236}">
                <a16:creationId xmlns:a16="http://schemas.microsoft.com/office/drawing/2014/main" id="{71641D1B-A32A-4BAB-811E-58910231914E}"/>
              </a:ext>
            </a:extLst>
          </p:cNvPr>
          <p:cNvSpPr>
            <a:spLocks noGrp="1"/>
          </p:cNvSpPr>
          <p:nvPr>
            <p:ph type="body" sz="quarter" idx="32"/>
          </p:nvPr>
        </p:nvSpPr>
        <p:spPr>
          <a:xfrm>
            <a:off x="2600960" y="2011612"/>
            <a:ext cx="6990079"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
            <a:extLst>
              <a:ext uri="{FF2B5EF4-FFF2-40B4-BE49-F238E27FC236}">
                <a16:creationId xmlns:a16="http://schemas.microsoft.com/office/drawing/2014/main" id="{9D83C49B-AB77-4C45-9F48-1A03F0E70442}"/>
              </a:ext>
            </a:extLst>
          </p:cNvPr>
          <p:cNvSpPr>
            <a:spLocks noGrp="1"/>
          </p:cNvSpPr>
          <p:nvPr>
            <p:ph type="body" sz="quarter" idx="33"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5E6C8787-F17F-441A-A846-5C808FC6D86C}"/>
              </a:ext>
            </a:extLst>
          </p:cNvPr>
          <p:cNvGrpSpPr/>
          <p:nvPr userDrawn="1"/>
        </p:nvGrpSpPr>
        <p:grpSpPr>
          <a:xfrm>
            <a:off x="-3650848" y="1738"/>
            <a:ext cx="3507559" cy="3427262"/>
            <a:chOff x="838198" y="1150070"/>
            <a:chExt cx="3507559" cy="3427262"/>
          </a:xfrm>
        </p:grpSpPr>
        <p:sp>
          <p:nvSpPr>
            <p:cNvPr id="23" name="Rectangle 22">
              <a:extLst>
                <a:ext uri="{FF2B5EF4-FFF2-40B4-BE49-F238E27FC236}">
                  <a16:creationId xmlns:a16="http://schemas.microsoft.com/office/drawing/2014/main" id="{5A4E8E0C-2DDE-4C26-B63F-1B6C9551F7F9}"/>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4" name="TextBox 23">
              <a:extLst>
                <a:ext uri="{FF2B5EF4-FFF2-40B4-BE49-F238E27FC236}">
                  <a16:creationId xmlns:a16="http://schemas.microsoft.com/office/drawing/2014/main" id="{D6A6EAF8-DD05-4B58-BA6E-5994E2AF847B}"/>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25" name="Rectangle 24">
              <a:extLst>
                <a:ext uri="{FF2B5EF4-FFF2-40B4-BE49-F238E27FC236}">
                  <a16:creationId xmlns:a16="http://schemas.microsoft.com/office/drawing/2014/main" id="{317535D3-C545-485D-A11B-B96E3036CBD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6" name="TextBox 25">
              <a:extLst>
                <a:ext uri="{FF2B5EF4-FFF2-40B4-BE49-F238E27FC236}">
                  <a16:creationId xmlns:a16="http://schemas.microsoft.com/office/drawing/2014/main" id="{E4B40415-B5E7-4FBB-B022-AF8BE6B1CF54}"/>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27" name="TextBox 26">
              <a:extLst>
                <a:ext uri="{FF2B5EF4-FFF2-40B4-BE49-F238E27FC236}">
                  <a16:creationId xmlns:a16="http://schemas.microsoft.com/office/drawing/2014/main" id="{CDF502A7-C50F-4BB3-A1F9-C2A1538CC441}"/>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8" name="TextBox 27">
              <a:extLst>
                <a:ext uri="{FF2B5EF4-FFF2-40B4-BE49-F238E27FC236}">
                  <a16:creationId xmlns:a16="http://schemas.microsoft.com/office/drawing/2014/main" id="{0B6C054E-1034-49FC-B1FE-7061CA7F5847}"/>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23662154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loyees 1">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79E83A50-D940-4B98-A3F7-AD7AF01460CF}"/>
              </a:ext>
            </a:extLst>
          </p:cNvPr>
          <p:cNvSpPr>
            <a:spLocks noGrp="1"/>
          </p:cNvSpPr>
          <p:nvPr>
            <p:ph type="title" hasCustomPrompt="1"/>
          </p:nvPr>
        </p:nvSpPr>
        <p:spPr>
          <a:xfrm>
            <a:off x="2600960" y="1034309"/>
            <a:ext cx="6990080" cy="661141"/>
          </a:xfrm>
        </p:spPr>
        <p:txBody>
          <a:bodyPr anchor="t">
            <a:noAutofit/>
          </a:bodyPr>
          <a:lstStyle>
            <a:lvl1pPr>
              <a:defRPr>
                <a:solidFill>
                  <a:schemeClr val="tx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17E32CFF-1E06-4651-BBB5-D4C70A9CB3FB}"/>
              </a:ext>
            </a:extLst>
          </p:cNvPr>
          <p:cNvSpPr>
            <a:spLocks noGrp="1"/>
          </p:cNvSpPr>
          <p:nvPr>
            <p:ph type="pic" sz="quarter" idx="24" hasCustomPrompt="1"/>
          </p:nvPr>
        </p:nvSpPr>
        <p:spPr>
          <a:xfrm>
            <a:off x="4809808" y="2007236"/>
            <a:ext cx="2572384" cy="2572384"/>
          </a:xfrm>
          <a:prstGeom prst="ellipse">
            <a:avLst/>
          </a:prstGeom>
          <a:noFill/>
          <a:ln w="38100">
            <a:noFill/>
          </a:ln>
        </p:spPr>
        <p:txBody>
          <a:bodyPr anchor="ctr">
            <a:noAutofit/>
          </a:bodyPr>
          <a:lstStyle>
            <a:lvl1pPr algn="ctr">
              <a:defRPr>
                <a:solidFill>
                  <a:schemeClr val="tx1"/>
                </a:solidFill>
              </a:defRPr>
            </a:lvl1pPr>
          </a:lstStyle>
          <a:p>
            <a:r>
              <a:rPr lang="en-GB" dirty="0"/>
              <a:t>Click to insert image</a:t>
            </a:r>
          </a:p>
        </p:txBody>
      </p:sp>
      <p:sp>
        <p:nvSpPr>
          <p:cNvPr id="10" name="Text Placeholder 14">
            <a:extLst>
              <a:ext uri="{FF2B5EF4-FFF2-40B4-BE49-F238E27FC236}">
                <a16:creationId xmlns:a16="http://schemas.microsoft.com/office/drawing/2014/main" id="{C5D9C5FB-7965-4405-B99F-0457D9DC7BBD}"/>
              </a:ext>
            </a:extLst>
          </p:cNvPr>
          <p:cNvSpPr>
            <a:spLocks noGrp="1"/>
          </p:cNvSpPr>
          <p:nvPr>
            <p:ph type="body" sz="quarter" idx="21" hasCustomPrompt="1"/>
          </p:nvPr>
        </p:nvSpPr>
        <p:spPr>
          <a:xfrm>
            <a:off x="3539970" y="5298412"/>
            <a:ext cx="5112060" cy="1013913"/>
          </a:xfrm>
        </p:spPr>
        <p:txBody>
          <a:bodyPr>
            <a:noAutofit/>
          </a:bodyPr>
          <a:lstStyle>
            <a:lvl1pPr algn="ctr">
              <a:defRPr sz="2000" b="1">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80DCCF78-2D64-48E3-B8EF-9E7F2E0C7FC9}"/>
              </a:ext>
            </a:extLst>
          </p:cNvPr>
          <p:cNvSpPr>
            <a:spLocks noGrp="1"/>
          </p:cNvSpPr>
          <p:nvPr>
            <p:ph type="body" sz="quarter" idx="25" hasCustomPrompt="1"/>
          </p:nvPr>
        </p:nvSpPr>
        <p:spPr>
          <a:xfrm>
            <a:off x="3539970" y="4802505"/>
            <a:ext cx="5112060" cy="502573"/>
          </a:xfrm>
        </p:spPr>
        <p:txBody>
          <a:bodyPr anchor="b">
            <a:noAutofit/>
          </a:bodyPr>
          <a:lstStyle>
            <a:lvl1pPr algn="ctr">
              <a:defRPr sz="28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2" name="Rectangle 21">
            <a:extLst>
              <a:ext uri="{FF2B5EF4-FFF2-40B4-BE49-F238E27FC236}">
                <a16:creationId xmlns:a16="http://schemas.microsoft.com/office/drawing/2014/main" id="{302DFC3C-6938-4DAB-8D27-E9951A6F0709}"/>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nvGrpSpPr>
          <p:cNvPr id="2" name="Group 1">
            <a:extLst>
              <a:ext uri="{FF2B5EF4-FFF2-40B4-BE49-F238E27FC236}">
                <a16:creationId xmlns:a16="http://schemas.microsoft.com/office/drawing/2014/main" id="{EB890AFB-9424-44D1-9769-F4DBC74CD3F7}"/>
              </a:ext>
            </a:extLst>
          </p:cNvPr>
          <p:cNvGrpSpPr/>
          <p:nvPr userDrawn="1"/>
        </p:nvGrpSpPr>
        <p:grpSpPr>
          <a:xfrm>
            <a:off x="1" y="0"/>
            <a:ext cx="12192001" cy="6858000"/>
            <a:chOff x="1" y="0"/>
            <a:chExt cx="12192001" cy="6858000"/>
          </a:xfrm>
        </p:grpSpPr>
        <p:sp>
          <p:nvSpPr>
            <p:cNvPr id="20" name="Rectangle 19">
              <a:extLst>
                <a:ext uri="{FF2B5EF4-FFF2-40B4-BE49-F238E27FC236}">
                  <a16:creationId xmlns:a16="http://schemas.microsoft.com/office/drawing/2014/main" id="{869E7BB6-D602-43A3-AB28-196C1A00D637}"/>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1" name="Rectangle 20">
              <a:extLst>
                <a:ext uri="{FF2B5EF4-FFF2-40B4-BE49-F238E27FC236}">
                  <a16:creationId xmlns:a16="http://schemas.microsoft.com/office/drawing/2014/main" id="{C141704E-54F8-45C9-BE60-C9BBB45A8D14}"/>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3" name="Rectangle 22">
              <a:extLst>
                <a:ext uri="{FF2B5EF4-FFF2-40B4-BE49-F238E27FC236}">
                  <a16:creationId xmlns:a16="http://schemas.microsoft.com/office/drawing/2014/main" id="{61740537-A030-4360-AC9C-5F2A69335751}"/>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9" name="Text Placeholder 2">
            <a:extLst>
              <a:ext uri="{FF2B5EF4-FFF2-40B4-BE49-F238E27FC236}">
                <a16:creationId xmlns:a16="http://schemas.microsoft.com/office/drawing/2014/main" id="{DE639427-BB58-4B9D-8564-F0C068CB2DA3}"/>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636349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ees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5" name="Title 1">
            <a:extLst>
              <a:ext uri="{FF2B5EF4-FFF2-40B4-BE49-F238E27FC236}">
                <a16:creationId xmlns:a16="http://schemas.microsoft.com/office/drawing/2014/main" id="{99670A15-8EA9-4D5D-89C0-FC1041E1EB21}"/>
              </a:ext>
            </a:extLst>
          </p:cNvPr>
          <p:cNvSpPr>
            <a:spLocks noGrp="1"/>
          </p:cNvSpPr>
          <p:nvPr>
            <p:ph type="title" hasCustomPrompt="1"/>
          </p:nvPr>
        </p:nvSpPr>
        <p:spPr>
          <a:xfrm>
            <a:off x="2600960" y="1034309"/>
            <a:ext cx="6990080" cy="661141"/>
          </a:xfrm>
        </p:spPr>
        <p:txBody>
          <a:bodyPr anchor="t">
            <a:noAutofit/>
          </a:bodyPr>
          <a:lstStyle>
            <a:lvl1pPr>
              <a:defRPr>
                <a:solidFill>
                  <a:schemeClr val="tx2"/>
                </a:solidFill>
              </a:defRPr>
            </a:lvl1pPr>
          </a:lstStyle>
          <a:p>
            <a:r>
              <a:rPr lang="en-US" dirty="0"/>
              <a:t>Click to insert title</a:t>
            </a:r>
            <a:endParaRPr lang="en-GB" dirty="0"/>
          </a:p>
        </p:txBody>
      </p:sp>
      <p:sp>
        <p:nvSpPr>
          <p:cNvPr id="16" name="Picture Placeholder 12">
            <a:extLst>
              <a:ext uri="{FF2B5EF4-FFF2-40B4-BE49-F238E27FC236}">
                <a16:creationId xmlns:a16="http://schemas.microsoft.com/office/drawing/2014/main" id="{F4364E1F-557A-47CB-8C65-514B66332DCA}"/>
              </a:ext>
            </a:extLst>
          </p:cNvPr>
          <p:cNvSpPr>
            <a:spLocks noGrp="1"/>
          </p:cNvSpPr>
          <p:nvPr>
            <p:ph type="pic" sz="quarter" idx="24" hasCustomPrompt="1"/>
          </p:nvPr>
        </p:nvSpPr>
        <p:spPr>
          <a:xfrm>
            <a:off x="2656682" y="2251187"/>
            <a:ext cx="1869598" cy="1869598"/>
          </a:xfrm>
          <a:prstGeom prst="ellipse">
            <a:avLst/>
          </a:prstGeom>
          <a:noFill/>
          <a:ln w="38100">
            <a:noFill/>
          </a:ln>
        </p:spPr>
        <p:txBody>
          <a:bodyPr anchor="ctr">
            <a:noAutofit/>
          </a:bodyPr>
          <a:lstStyle>
            <a:lvl1pPr algn="ctr">
              <a:defRPr>
                <a:solidFill>
                  <a:schemeClr val="tx2"/>
                </a:solidFill>
              </a:defRPr>
            </a:lvl1pPr>
          </a:lstStyle>
          <a:p>
            <a:r>
              <a:rPr lang="en-GB" dirty="0"/>
              <a:t>Click to insert image</a:t>
            </a:r>
          </a:p>
        </p:txBody>
      </p:sp>
      <p:sp>
        <p:nvSpPr>
          <p:cNvPr id="17" name="Text Placeholder 14">
            <a:extLst>
              <a:ext uri="{FF2B5EF4-FFF2-40B4-BE49-F238E27FC236}">
                <a16:creationId xmlns:a16="http://schemas.microsoft.com/office/drawing/2014/main" id="{21CE49AD-461B-4168-AF57-7F0CB4783A0A}"/>
              </a:ext>
            </a:extLst>
          </p:cNvPr>
          <p:cNvSpPr>
            <a:spLocks noGrp="1"/>
          </p:cNvSpPr>
          <p:nvPr>
            <p:ph type="body" sz="quarter" idx="21" hasCustomPrompt="1"/>
          </p:nvPr>
        </p:nvSpPr>
        <p:spPr>
          <a:xfrm>
            <a:off x="1625521" y="4957552"/>
            <a:ext cx="3931920" cy="1013913"/>
          </a:xfrm>
        </p:spPr>
        <p:txBody>
          <a:bodyPr>
            <a:noAutofit/>
          </a:bodyPr>
          <a:lstStyle>
            <a:lvl1pPr algn="ctr">
              <a:defRPr sz="1800" b="1">
                <a:solidFill>
                  <a:schemeClr val="tx2"/>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8" name="Text Placeholder 14">
            <a:extLst>
              <a:ext uri="{FF2B5EF4-FFF2-40B4-BE49-F238E27FC236}">
                <a16:creationId xmlns:a16="http://schemas.microsoft.com/office/drawing/2014/main" id="{F5748808-7BB2-4D65-BADE-DE658DDD4366}"/>
              </a:ext>
            </a:extLst>
          </p:cNvPr>
          <p:cNvSpPr>
            <a:spLocks noGrp="1"/>
          </p:cNvSpPr>
          <p:nvPr>
            <p:ph type="body" sz="quarter" idx="25" hasCustomPrompt="1"/>
          </p:nvPr>
        </p:nvSpPr>
        <p:spPr>
          <a:xfrm>
            <a:off x="1625521" y="4461645"/>
            <a:ext cx="3931920" cy="502573"/>
          </a:xfrm>
        </p:spPr>
        <p:txBody>
          <a:bodyPr anchor="b">
            <a:noAutofit/>
          </a:bodyPr>
          <a:lstStyle>
            <a:lvl1pPr algn="ctr">
              <a:defRPr sz="2400">
                <a:solidFill>
                  <a:schemeClr val="tx2"/>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9" name="Picture Placeholder 12">
            <a:extLst>
              <a:ext uri="{FF2B5EF4-FFF2-40B4-BE49-F238E27FC236}">
                <a16:creationId xmlns:a16="http://schemas.microsoft.com/office/drawing/2014/main" id="{A7ED0117-A93E-47B6-AEDC-05D6CFB27A8C}"/>
              </a:ext>
            </a:extLst>
          </p:cNvPr>
          <p:cNvSpPr>
            <a:spLocks noGrp="1"/>
          </p:cNvSpPr>
          <p:nvPr>
            <p:ph type="pic" sz="quarter" idx="26" hasCustomPrompt="1"/>
          </p:nvPr>
        </p:nvSpPr>
        <p:spPr>
          <a:xfrm>
            <a:off x="7777322" y="2251187"/>
            <a:ext cx="1869598" cy="1869598"/>
          </a:xfrm>
          <a:prstGeom prst="ellipse">
            <a:avLst/>
          </a:prstGeom>
          <a:noFill/>
          <a:ln w="38100">
            <a:noFill/>
          </a:ln>
        </p:spPr>
        <p:txBody>
          <a:bodyPr anchor="ctr">
            <a:noAutofit/>
          </a:bodyPr>
          <a:lstStyle>
            <a:lvl1pPr algn="ctr">
              <a:defRPr>
                <a:solidFill>
                  <a:schemeClr val="tx2"/>
                </a:solidFill>
              </a:defRPr>
            </a:lvl1pPr>
          </a:lstStyle>
          <a:p>
            <a:r>
              <a:rPr lang="en-GB" dirty="0"/>
              <a:t>Click to insert image</a:t>
            </a:r>
          </a:p>
        </p:txBody>
      </p:sp>
      <p:sp>
        <p:nvSpPr>
          <p:cNvPr id="20" name="Text Placeholder 14">
            <a:extLst>
              <a:ext uri="{FF2B5EF4-FFF2-40B4-BE49-F238E27FC236}">
                <a16:creationId xmlns:a16="http://schemas.microsoft.com/office/drawing/2014/main" id="{B9765039-3828-45ED-9AA0-DD22918DC26E}"/>
              </a:ext>
            </a:extLst>
          </p:cNvPr>
          <p:cNvSpPr>
            <a:spLocks noGrp="1"/>
          </p:cNvSpPr>
          <p:nvPr>
            <p:ph type="body" sz="quarter" idx="27" hasCustomPrompt="1"/>
          </p:nvPr>
        </p:nvSpPr>
        <p:spPr>
          <a:xfrm>
            <a:off x="6746161" y="4957552"/>
            <a:ext cx="3931920" cy="1013913"/>
          </a:xfrm>
        </p:spPr>
        <p:txBody>
          <a:bodyPr>
            <a:noAutofit/>
          </a:bodyPr>
          <a:lstStyle>
            <a:lvl1pPr algn="ctr">
              <a:defRPr sz="1800" b="1">
                <a:solidFill>
                  <a:schemeClr val="tx2"/>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1" name="Text Placeholder 14">
            <a:extLst>
              <a:ext uri="{FF2B5EF4-FFF2-40B4-BE49-F238E27FC236}">
                <a16:creationId xmlns:a16="http://schemas.microsoft.com/office/drawing/2014/main" id="{1858569B-6162-4F87-ADA1-AE2A0BC7081A}"/>
              </a:ext>
            </a:extLst>
          </p:cNvPr>
          <p:cNvSpPr>
            <a:spLocks noGrp="1"/>
          </p:cNvSpPr>
          <p:nvPr>
            <p:ph type="body" sz="quarter" idx="28" hasCustomPrompt="1"/>
          </p:nvPr>
        </p:nvSpPr>
        <p:spPr>
          <a:xfrm>
            <a:off x="6746161" y="4461645"/>
            <a:ext cx="3931920" cy="502573"/>
          </a:xfrm>
        </p:spPr>
        <p:txBody>
          <a:bodyPr anchor="b">
            <a:noAutofit/>
          </a:bodyPr>
          <a:lstStyle>
            <a:lvl1pPr algn="ctr">
              <a:defRPr sz="2400">
                <a:solidFill>
                  <a:schemeClr val="tx2"/>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2" name="Text Placeholder 2">
            <a:extLst>
              <a:ext uri="{FF2B5EF4-FFF2-40B4-BE49-F238E27FC236}">
                <a16:creationId xmlns:a16="http://schemas.microsoft.com/office/drawing/2014/main" id="{140967C3-3F64-4003-99ED-74C2D8D6C9D5}"/>
              </a:ext>
            </a:extLst>
          </p:cNvPr>
          <p:cNvSpPr>
            <a:spLocks noGrp="1"/>
          </p:cNvSpPr>
          <p:nvPr>
            <p:ph type="body" sz="quarter" idx="29"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3140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loyees 3">
    <p:bg>
      <p:bgPr>
        <a:solidFill>
          <a:schemeClr val="accent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4D51A2DD-9A6F-4EFB-8D44-83BCD9030B49}"/>
              </a:ext>
            </a:extLst>
          </p:cNvPr>
          <p:cNvSpPr>
            <a:spLocks noGrp="1"/>
          </p:cNvSpPr>
          <p:nvPr>
            <p:ph type="title" hasCustomPrompt="1"/>
          </p:nvPr>
        </p:nvSpPr>
        <p:spPr>
          <a:xfrm>
            <a:off x="2600960" y="1034309"/>
            <a:ext cx="6990080" cy="661141"/>
          </a:xfrm>
        </p:spPr>
        <p:txBody>
          <a:bodyPr anchor="t">
            <a:noAutofit/>
          </a:bodyPr>
          <a:lstStyle>
            <a:lvl1pPr>
              <a:defRPr>
                <a:solidFill>
                  <a:schemeClr val="bg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A406AFF9-E11C-49D2-8A07-CCE2C4F466B1}"/>
              </a:ext>
            </a:extLst>
          </p:cNvPr>
          <p:cNvSpPr>
            <a:spLocks noGrp="1"/>
          </p:cNvSpPr>
          <p:nvPr>
            <p:ph type="pic" sz="quarter" idx="24" hasCustomPrompt="1"/>
          </p:nvPr>
        </p:nvSpPr>
        <p:spPr>
          <a:xfrm>
            <a:off x="1508761"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0" name="Text Placeholder 14">
            <a:extLst>
              <a:ext uri="{FF2B5EF4-FFF2-40B4-BE49-F238E27FC236}">
                <a16:creationId xmlns:a16="http://schemas.microsoft.com/office/drawing/2014/main" id="{A0389B84-F16B-48AB-B1EC-EC4C6EC31F1D}"/>
              </a:ext>
            </a:extLst>
          </p:cNvPr>
          <p:cNvSpPr>
            <a:spLocks noGrp="1"/>
          </p:cNvSpPr>
          <p:nvPr>
            <p:ph type="body" sz="quarter" idx="21" hasCustomPrompt="1"/>
          </p:nvPr>
        </p:nvSpPr>
        <p:spPr>
          <a:xfrm>
            <a:off x="1041321"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51A0CBA3-175A-46E4-A810-056B6C9A2AC9}"/>
              </a:ext>
            </a:extLst>
          </p:cNvPr>
          <p:cNvSpPr>
            <a:spLocks noGrp="1"/>
          </p:cNvSpPr>
          <p:nvPr>
            <p:ph type="body" sz="quarter" idx="25" hasCustomPrompt="1"/>
          </p:nvPr>
        </p:nvSpPr>
        <p:spPr>
          <a:xfrm>
            <a:off x="1041321"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2" name="Picture Placeholder 12">
            <a:extLst>
              <a:ext uri="{FF2B5EF4-FFF2-40B4-BE49-F238E27FC236}">
                <a16:creationId xmlns:a16="http://schemas.microsoft.com/office/drawing/2014/main" id="{A113CE26-E1C7-4A84-8541-F7824B38F660}"/>
              </a:ext>
            </a:extLst>
          </p:cNvPr>
          <p:cNvSpPr>
            <a:spLocks noGrp="1"/>
          </p:cNvSpPr>
          <p:nvPr>
            <p:ph type="pic" sz="quarter" idx="26" hasCustomPrompt="1"/>
          </p:nvPr>
        </p:nvSpPr>
        <p:spPr>
          <a:xfrm>
            <a:off x="5198785"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3" name="Text Placeholder 14">
            <a:extLst>
              <a:ext uri="{FF2B5EF4-FFF2-40B4-BE49-F238E27FC236}">
                <a16:creationId xmlns:a16="http://schemas.microsoft.com/office/drawing/2014/main" id="{4F253BFF-ACE8-4CD0-9F53-B48983A3EFD9}"/>
              </a:ext>
            </a:extLst>
          </p:cNvPr>
          <p:cNvSpPr>
            <a:spLocks noGrp="1"/>
          </p:cNvSpPr>
          <p:nvPr>
            <p:ph type="body" sz="quarter" idx="27" hasCustomPrompt="1"/>
          </p:nvPr>
        </p:nvSpPr>
        <p:spPr>
          <a:xfrm>
            <a:off x="4731345"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4" name="Text Placeholder 14">
            <a:extLst>
              <a:ext uri="{FF2B5EF4-FFF2-40B4-BE49-F238E27FC236}">
                <a16:creationId xmlns:a16="http://schemas.microsoft.com/office/drawing/2014/main" id="{D3999825-9C1C-4888-A887-F8A876A13885}"/>
              </a:ext>
            </a:extLst>
          </p:cNvPr>
          <p:cNvSpPr>
            <a:spLocks noGrp="1"/>
          </p:cNvSpPr>
          <p:nvPr>
            <p:ph type="body" sz="quarter" idx="28" hasCustomPrompt="1"/>
          </p:nvPr>
        </p:nvSpPr>
        <p:spPr>
          <a:xfrm>
            <a:off x="4731345"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5" name="Picture Placeholder 12">
            <a:extLst>
              <a:ext uri="{FF2B5EF4-FFF2-40B4-BE49-F238E27FC236}">
                <a16:creationId xmlns:a16="http://schemas.microsoft.com/office/drawing/2014/main" id="{EF24240A-49E6-4668-9312-150F8416C0EC}"/>
              </a:ext>
            </a:extLst>
          </p:cNvPr>
          <p:cNvSpPr>
            <a:spLocks noGrp="1"/>
          </p:cNvSpPr>
          <p:nvPr>
            <p:ph type="pic" sz="quarter" idx="29" hasCustomPrompt="1"/>
          </p:nvPr>
        </p:nvSpPr>
        <p:spPr>
          <a:xfrm>
            <a:off x="8888809"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6" name="Text Placeholder 14">
            <a:extLst>
              <a:ext uri="{FF2B5EF4-FFF2-40B4-BE49-F238E27FC236}">
                <a16:creationId xmlns:a16="http://schemas.microsoft.com/office/drawing/2014/main" id="{1BCF76F5-246B-40F4-B9C1-B879423B94C9}"/>
              </a:ext>
            </a:extLst>
          </p:cNvPr>
          <p:cNvSpPr>
            <a:spLocks noGrp="1"/>
          </p:cNvSpPr>
          <p:nvPr>
            <p:ph type="body" sz="quarter" idx="30" hasCustomPrompt="1"/>
          </p:nvPr>
        </p:nvSpPr>
        <p:spPr>
          <a:xfrm>
            <a:off x="8421369"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7" name="Text Placeholder 14">
            <a:extLst>
              <a:ext uri="{FF2B5EF4-FFF2-40B4-BE49-F238E27FC236}">
                <a16:creationId xmlns:a16="http://schemas.microsoft.com/office/drawing/2014/main" id="{4ECAC5CF-BD5D-453C-9ED7-1D39A2AAC7F5}"/>
              </a:ext>
            </a:extLst>
          </p:cNvPr>
          <p:cNvSpPr>
            <a:spLocks noGrp="1"/>
          </p:cNvSpPr>
          <p:nvPr>
            <p:ph type="body" sz="quarter" idx="31" hasCustomPrompt="1"/>
          </p:nvPr>
        </p:nvSpPr>
        <p:spPr>
          <a:xfrm>
            <a:off x="8421369"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8" name="Text Placeholder 2">
            <a:extLst>
              <a:ext uri="{FF2B5EF4-FFF2-40B4-BE49-F238E27FC236}">
                <a16:creationId xmlns:a16="http://schemas.microsoft.com/office/drawing/2014/main" id="{17FB5A8E-479D-4A26-958A-A3E18C00EABD}"/>
              </a:ext>
            </a:extLst>
          </p:cNvPr>
          <p:cNvSpPr>
            <a:spLocks noGrp="1"/>
          </p:cNvSpPr>
          <p:nvPr>
            <p:ph type="body" sz="quarter" idx="32"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5215770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loyees 4">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4D51A2DD-9A6F-4EFB-8D44-83BCD9030B49}"/>
              </a:ext>
            </a:extLst>
          </p:cNvPr>
          <p:cNvSpPr>
            <a:spLocks noGrp="1"/>
          </p:cNvSpPr>
          <p:nvPr>
            <p:ph type="title" hasCustomPrompt="1"/>
          </p:nvPr>
        </p:nvSpPr>
        <p:spPr>
          <a:xfrm>
            <a:off x="2600960" y="1034309"/>
            <a:ext cx="6990080" cy="661141"/>
          </a:xfrm>
        </p:spPr>
        <p:txBody>
          <a:bodyPr anchor="t">
            <a:noAutofit/>
          </a:bodyPr>
          <a:lstStyle>
            <a:lvl1pPr>
              <a:defRPr>
                <a:solidFill>
                  <a:schemeClr val="bg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A406AFF9-E11C-49D2-8A07-CCE2C4F466B1}"/>
              </a:ext>
            </a:extLst>
          </p:cNvPr>
          <p:cNvSpPr>
            <a:spLocks noGrp="1"/>
          </p:cNvSpPr>
          <p:nvPr>
            <p:ph type="pic" sz="quarter" idx="24" hasCustomPrompt="1"/>
          </p:nvPr>
        </p:nvSpPr>
        <p:spPr>
          <a:xfrm>
            <a:off x="946502"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0" name="Text Placeholder 14">
            <a:extLst>
              <a:ext uri="{FF2B5EF4-FFF2-40B4-BE49-F238E27FC236}">
                <a16:creationId xmlns:a16="http://schemas.microsoft.com/office/drawing/2014/main" id="{A0389B84-F16B-48AB-B1EC-EC4C6EC31F1D}"/>
              </a:ext>
            </a:extLst>
          </p:cNvPr>
          <p:cNvSpPr>
            <a:spLocks noGrp="1"/>
          </p:cNvSpPr>
          <p:nvPr>
            <p:ph type="body" sz="quarter" idx="21" hasCustomPrompt="1"/>
          </p:nvPr>
        </p:nvSpPr>
        <p:spPr>
          <a:xfrm>
            <a:off x="340281"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51A0CBA3-175A-46E4-A810-056B6C9A2AC9}"/>
              </a:ext>
            </a:extLst>
          </p:cNvPr>
          <p:cNvSpPr>
            <a:spLocks noGrp="1"/>
          </p:cNvSpPr>
          <p:nvPr>
            <p:ph type="body" sz="quarter" idx="25" hasCustomPrompt="1"/>
          </p:nvPr>
        </p:nvSpPr>
        <p:spPr>
          <a:xfrm>
            <a:off x="340281"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2" name="Picture Placeholder 12">
            <a:extLst>
              <a:ext uri="{FF2B5EF4-FFF2-40B4-BE49-F238E27FC236}">
                <a16:creationId xmlns:a16="http://schemas.microsoft.com/office/drawing/2014/main" id="{A113CE26-E1C7-4A84-8541-F7824B38F660}"/>
              </a:ext>
            </a:extLst>
          </p:cNvPr>
          <p:cNvSpPr>
            <a:spLocks noGrp="1"/>
          </p:cNvSpPr>
          <p:nvPr>
            <p:ph type="pic" sz="quarter" idx="26" hasCustomPrompt="1"/>
          </p:nvPr>
        </p:nvSpPr>
        <p:spPr>
          <a:xfrm>
            <a:off x="3870677"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3" name="Text Placeholder 14">
            <a:extLst>
              <a:ext uri="{FF2B5EF4-FFF2-40B4-BE49-F238E27FC236}">
                <a16:creationId xmlns:a16="http://schemas.microsoft.com/office/drawing/2014/main" id="{4F253BFF-ACE8-4CD0-9F53-B48983A3EFD9}"/>
              </a:ext>
            </a:extLst>
          </p:cNvPr>
          <p:cNvSpPr>
            <a:spLocks noGrp="1"/>
          </p:cNvSpPr>
          <p:nvPr>
            <p:ph type="body" sz="quarter" idx="27" hasCustomPrompt="1"/>
          </p:nvPr>
        </p:nvSpPr>
        <p:spPr>
          <a:xfrm>
            <a:off x="3264456"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4" name="Text Placeholder 14">
            <a:extLst>
              <a:ext uri="{FF2B5EF4-FFF2-40B4-BE49-F238E27FC236}">
                <a16:creationId xmlns:a16="http://schemas.microsoft.com/office/drawing/2014/main" id="{D3999825-9C1C-4888-A887-F8A876A13885}"/>
              </a:ext>
            </a:extLst>
          </p:cNvPr>
          <p:cNvSpPr>
            <a:spLocks noGrp="1"/>
          </p:cNvSpPr>
          <p:nvPr>
            <p:ph type="body" sz="quarter" idx="28" hasCustomPrompt="1"/>
          </p:nvPr>
        </p:nvSpPr>
        <p:spPr>
          <a:xfrm>
            <a:off x="3264456"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5" name="Picture Placeholder 12">
            <a:extLst>
              <a:ext uri="{FF2B5EF4-FFF2-40B4-BE49-F238E27FC236}">
                <a16:creationId xmlns:a16="http://schemas.microsoft.com/office/drawing/2014/main" id="{EF24240A-49E6-4668-9312-150F8416C0EC}"/>
              </a:ext>
            </a:extLst>
          </p:cNvPr>
          <p:cNvSpPr>
            <a:spLocks noGrp="1"/>
          </p:cNvSpPr>
          <p:nvPr>
            <p:ph type="pic" sz="quarter" idx="29" hasCustomPrompt="1"/>
          </p:nvPr>
        </p:nvSpPr>
        <p:spPr>
          <a:xfrm>
            <a:off x="6794852"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6" name="Text Placeholder 14">
            <a:extLst>
              <a:ext uri="{FF2B5EF4-FFF2-40B4-BE49-F238E27FC236}">
                <a16:creationId xmlns:a16="http://schemas.microsoft.com/office/drawing/2014/main" id="{1BCF76F5-246B-40F4-B9C1-B879423B94C9}"/>
              </a:ext>
            </a:extLst>
          </p:cNvPr>
          <p:cNvSpPr>
            <a:spLocks noGrp="1"/>
          </p:cNvSpPr>
          <p:nvPr>
            <p:ph type="body" sz="quarter" idx="30" hasCustomPrompt="1"/>
          </p:nvPr>
        </p:nvSpPr>
        <p:spPr>
          <a:xfrm>
            <a:off x="6188631"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7" name="Text Placeholder 14">
            <a:extLst>
              <a:ext uri="{FF2B5EF4-FFF2-40B4-BE49-F238E27FC236}">
                <a16:creationId xmlns:a16="http://schemas.microsoft.com/office/drawing/2014/main" id="{4ECAC5CF-BD5D-453C-9ED7-1D39A2AAC7F5}"/>
              </a:ext>
            </a:extLst>
          </p:cNvPr>
          <p:cNvSpPr>
            <a:spLocks noGrp="1"/>
          </p:cNvSpPr>
          <p:nvPr>
            <p:ph type="body" sz="quarter" idx="31" hasCustomPrompt="1"/>
          </p:nvPr>
        </p:nvSpPr>
        <p:spPr>
          <a:xfrm>
            <a:off x="6188631"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8" name="Picture Placeholder 12">
            <a:extLst>
              <a:ext uri="{FF2B5EF4-FFF2-40B4-BE49-F238E27FC236}">
                <a16:creationId xmlns:a16="http://schemas.microsoft.com/office/drawing/2014/main" id="{D9671784-94AA-47AC-A373-EBEBB563328E}"/>
              </a:ext>
            </a:extLst>
          </p:cNvPr>
          <p:cNvSpPr>
            <a:spLocks noGrp="1"/>
          </p:cNvSpPr>
          <p:nvPr>
            <p:ph type="pic" sz="quarter" idx="32" hasCustomPrompt="1"/>
          </p:nvPr>
        </p:nvSpPr>
        <p:spPr>
          <a:xfrm>
            <a:off x="9719027"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9" name="Text Placeholder 14">
            <a:extLst>
              <a:ext uri="{FF2B5EF4-FFF2-40B4-BE49-F238E27FC236}">
                <a16:creationId xmlns:a16="http://schemas.microsoft.com/office/drawing/2014/main" id="{9F1EABE7-14A7-41C1-980D-2E1DC6272AD5}"/>
              </a:ext>
            </a:extLst>
          </p:cNvPr>
          <p:cNvSpPr>
            <a:spLocks noGrp="1"/>
          </p:cNvSpPr>
          <p:nvPr>
            <p:ph type="body" sz="quarter" idx="33" hasCustomPrompt="1"/>
          </p:nvPr>
        </p:nvSpPr>
        <p:spPr>
          <a:xfrm>
            <a:off x="9112806"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0" name="Text Placeholder 14">
            <a:extLst>
              <a:ext uri="{FF2B5EF4-FFF2-40B4-BE49-F238E27FC236}">
                <a16:creationId xmlns:a16="http://schemas.microsoft.com/office/drawing/2014/main" id="{08AED579-A63F-44D4-9FFE-BA854B9166F4}"/>
              </a:ext>
            </a:extLst>
          </p:cNvPr>
          <p:cNvSpPr>
            <a:spLocks noGrp="1"/>
          </p:cNvSpPr>
          <p:nvPr>
            <p:ph type="body" sz="quarter" idx="34" hasCustomPrompt="1"/>
          </p:nvPr>
        </p:nvSpPr>
        <p:spPr>
          <a:xfrm>
            <a:off x="9112806"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8" name="Text Placeholder 2">
            <a:extLst>
              <a:ext uri="{FF2B5EF4-FFF2-40B4-BE49-F238E27FC236}">
                <a16:creationId xmlns:a16="http://schemas.microsoft.com/office/drawing/2014/main" id="{4C4F2B4D-66B1-4316-B90E-483187DB3BBD}"/>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7440692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rmation">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38CCF2-F531-42B7-8C9B-B7F6218BD58C}"/>
              </a:ext>
            </a:extLst>
          </p:cNvPr>
          <p:cNvSpPr/>
          <p:nvPr userDrawn="1"/>
        </p:nvSpPr>
        <p:spPr>
          <a:xfrm>
            <a:off x="1" y="2155825"/>
            <a:ext cx="8138160" cy="4702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 name="Rectangle 1">
            <a:extLst>
              <a:ext uri="{FF2B5EF4-FFF2-40B4-BE49-F238E27FC236}">
                <a16:creationId xmlns:a16="http://schemas.microsoft.com/office/drawing/2014/main" id="{035CEE1D-9558-4CA6-9EAC-8624B7CC733E}"/>
              </a:ext>
            </a:extLst>
          </p:cNvPr>
          <p:cNvSpPr/>
          <p:nvPr userDrawn="1"/>
        </p:nvSpPr>
        <p:spPr>
          <a:xfrm>
            <a:off x="8138160" y="0"/>
            <a:ext cx="40538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3" name="Title 2">
            <a:extLst>
              <a:ext uri="{FF2B5EF4-FFF2-40B4-BE49-F238E27FC236}">
                <a16:creationId xmlns:a16="http://schemas.microsoft.com/office/drawing/2014/main" id="{597E8D3F-328F-41E0-8469-C8DFB2608E41}"/>
              </a:ext>
            </a:extLst>
          </p:cNvPr>
          <p:cNvSpPr>
            <a:spLocks noGrp="1"/>
          </p:cNvSpPr>
          <p:nvPr>
            <p:ph type="title" hasCustomPrompt="1"/>
          </p:nvPr>
        </p:nvSpPr>
        <p:spPr>
          <a:xfrm>
            <a:off x="693420" y="494453"/>
            <a:ext cx="6953673" cy="1179725"/>
          </a:xfrm>
        </p:spPr>
        <p:txBody>
          <a:bodyPr anchor="b"/>
          <a:lstStyle>
            <a:lvl1pPr algn="l">
              <a:defRPr/>
            </a:lvl1pPr>
          </a:lstStyle>
          <a:p>
            <a:r>
              <a:rPr lang="en-US" dirty="0"/>
              <a:t>Click to insert title </a:t>
            </a:r>
            <a:endParaRPr lang="en-GB" dirty="0"/>
          </a:p>
        </p:txBody>
      </p:sp>
      <p:sp>
        <p:nvSpPr>
          <p:cNvPr id="13" name="Text Placeholder 2">
            <a:extLst>
              <a:ext uri="{FF2B5EF4-FFF2-40B4-BE49-F238E27FC236}">
                <a16:creationId xmlns:a16="http://schemas.microsoft.com/office/drawing/2014/main" id="{490234B7-C9BD-4862-8336-7D8241939DCA}"/>
              </a:ext>
            </a:extLst>
          </p:cNvPr>
          <p:cNvSpPr>
            <a:spLocks noGrp="1"/>
          </p:cNvSpPr>
          <p:nvPr>
            <p:ph type="body" sz="quarter" idx="14" hasCustomPrompt="1"/>
          </p:nvPr>
        </p:nvSpPr>
        <p:spPr>
          <a:xfrm>
            <a:off x="8555037" y="670720"/>
            <a:ext cx="3097214" cy="433387"/>
          </a:xfrm>
        </p:spPr>
        <p:txBody>
          <a:bodyPr anchor="b">
            <a:noAutofit/>
          </a:bodyPr>
          <a:lstStyle>
            <a:lvl1pPr>
              <a:defRPr sz="1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insert title</a:t>
            </a:r>
            <a:endParaRPr lang="en-GB" dirty="0"/>
          </a:p>
        </p:txBody>
      </p:sp>
      <p:sp>
        <p:nvSpPr>
          <p:cNvPr id="14" name="Text Placeholder 14">
            <a:extLst>
              <a:ext uri="{FF2B5EF4-FFF2-40B4-BE49-F238E27FC236}">
                <a16:creationId xmlns:a16="http://schemas.microsoft.com/office/drawing/2014/main" id="{3C5587A6-BA7E-4B49-8BC0-53CF64EDF929}"/>
              </a:ext>
            </a:extLst>
          </p:cNvPr>
          <p:cNvSpPr>
            <a:spLocks noGrp="1"/>
          </p:cNvSpPr>
          <p:nvPr>
            <p:ph type="body" sz="quarter" idx="21"/>
          </p:nvPr>
        </p:nvSpPr>
        <p:spPr>
          <a:xfrm>
            <a:off x="8555036" y="1189800"/>
            <a:ext cx="3097213" cy="446805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a:extLst>
              <a:ext uri="{FF2B5EF4-FFF2-40B4-BE49-F238E27FC236}">
                <a16:creationId xmlns:a16="http://schemas.microsoft.com/office/drawing/2014/main" id="{10F5CA92-E122-4B73-8D20-FB7A690952A4}"/>
              </a:ext>
            </a:extLst>
          </p:cNvPr>
          <p:cNvSpPr>
            <a:spLocks noGrp="1"/>
          </p:cNvSpPr>
          <p:nvPr>
            <p:ph type="body" sz="quarter" idx="22" hasCustomPrompt="1"/>
          </p:nvPr>
        </p:nvSpPr>
        <p:spPr>
          <a:xfrm>
            <a:off x="8651082"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sp>
        <p:nvSpPr>
          <p:cNvPr id="16" name="Text Placeholder 9">
            <a:extLst>
              <a:ext uri="{FF2B5EF4-FFF2-40B4-BE49-F238E27FC236}">
                <a16:creationId xmlns:a16="http://schemas.microsoft.com/office/drawing/2014/main" id="{BE7C9A8A-EE5B-4EBD-8A90-C981EEB07352}"/>
              </a:ext>
            </a:extLst>
          </p:cNvPr>
          <p:cNvSpPr>
            <a:spLocks noGrp="1"/>
          </p:cNvSpPr>
          <p:nvPr>
            <p:ph type="body" sz="quarter" idx="23" hasCustomPrompt="1"/>
          </p:nvPr>
        </p:nvSpPr>
        <p:spPr>
          <a:xfrm>
            <a:off x="9126142"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sp>
        <p:nvSpPr>
          <p:cNvPr id="17" name="Text Placeholder 9">
            <a:extLst>
              <a:ext uri="{FF2B5EF4-FFF2-40B4-BE49-F238E27FC236}">
                <a16:creationId xmlns:a16="http://schemas.microsoft.com/office/drawing/2014/main" id="{99C631FB-B89D-4FAE-9C23-6E38B640983A}"/>
              </a:ext>
            </a:extLst>
          </p:cNvPr>
          <p:cNvSpPr>
            <a:spLocks noGrp="1"/>
          </p:cNvSpPr>
          <p:nvPr>
            <p:ph type="body" sz="quarter" idx="24" hasCustomPrompt="1"/>
          </p:nvPr>
        </p:nvSpPr>
        <p:spPr>
          <a:xfrm>
            <a:off x="9601201"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sp>
        <p:nvSpPr>
          <p:cNvPr id="25" name="Text Placeholder 2">
            <a:extLst>
              <a:ext uri="{FF2B5EF4-FFF2-40B4-BE49-F238E27FC236}">
                <a16:creationId xmlns:a16="http://schemas.microsoft.com/office/drawing/2014/main" id="{FC1F3B2D-1781-4C6D-B1DF-403B0A7A145E}"/>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6" name="Group 25">
            <a:extLst>
              <a:ext uri="{FF2B5EF4-FFF2-40B4-BE49-F238E27FC236}">
                <a16:creationId xmlns:a16="http://schemas.microsoft.com/office/drawing/2014/main" id="{20176E1E-C34E-4948-9325-C1F3550AFA08}"/>
              </a:ext>
            </a:extLst>
          </p:cNvPr>
          <p:cNvGrpSpPr/>
          <p:nvPr userDrawn="1"/>
        </p:nvGrpSpPr>
        <p:grpSpPr>
          <a:xfrm>
            <a:off x="1" y="0"/>
            <a:ext cx="12192001" cy="6858000"/>
            <a:chOff x="1" y="0"/>
            <a:chExt cx="12192001" cy="6858000"/>
          </a:xfrm>
          <a:solidFill>
            <a:schemeClr val="bg2"/>
          </a:solidFill>
        </p:grpSpPr>
        <p:sp>
          <p:nvSpPr>
            <p:cNvPr id="27" name="Rectangle 26">
              <a:extLst>
                <a:ext uri="{FF2B5EF4-FFF2-40B4-BE49-F238E27FC236}">
                  <a16:creationId xmlns:a16="http://schemas.microsoft.com/office/drawing/2014/main" id="{620ABBE8-50D5-4ED5-BFC4-F88485CAC325}"/>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8" name="Rectangle 27">
              <a:extLst>
                <a:ext uri="{FF2B5EF4-FFF2-40B4-BE49-F238E27FC236}">
                  <a16:creationId xmlns:a16="http://schemas.microsoft.com/office/drawing/2014/main" id="{87236C55-F7E6-44A8-9A36-EE5E62AF7DE3}"/>
                </a:ext>
              </a:extLst>
            </p:cNvPr>
            <p:cNvSpPr/>
            <p:nvPr userDrawn="1"/>
          </p:nvSpPr>
          <p:spPr>
            <a:xfrm>
              <a:off x="12027694"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9" name="Rectangle 28">
              <a:extLst>
                <a:ext uri="{FF2B5EF4-FFF2-40B4-BE49-F238E27FC236}">
                  <a16:creationId xmlns:a16="http://schemas.microsoft.com/office/drawing/2014/main" id="{E3D18D31-89CC-45C8-BD8C-2F080F3C2030}"/>
                </a:ext>
              </a:extLst>
            </p:cNvPr>
            <p:cNvSpPr/>
            <p:nvPr userDrawn="1"/>
          </p:nvSpPr>
          <p:spPr>
            <a:xfrm rot="16200000">
              <a:off x="6013849" y="679846"/>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1" name="Picture Placeholder 10">
            <a:extLst>
              <a:ext uri="{FF2B5EF4-FFF2-40B4-BE49-F238E27FC236}">
                <a16:creationId xmlns:a16="http://schemas.microsoft.com/office/drawing/2014/main" id="{C8D635BC-31FC-4CC9-94C9-A18E9DE365A5}"/>
              </a:ext>
            </a:extLst>
          </p:cNvPr>
          <p:cNvSpPr>
            <a:spLocks noGrp="1"/>
          </p:cNvSpPr>
          <p:nvPr>
            <p:ph type="pic" sz="quarter" idx="13" hasCustomPrompt="1"/>
          </p:nvPr>
        </p:nvSpPr>
        <p:spPr>
          <a:xfrm>
            <a:off x="163827" y="2155825"/>
            <a:ext cx="7974329" cy="4537867"/>
          </a:xfrm>
        </p:spPr>
        <p:txBody>
          <a:bodyPr anchor="ctr"/>
          <a:lstStyle>
            <a:lvl1pPr algn="ctr">
              <a:defRPr/>
            </a:lvl1pPr>
          </a:lstStyle>
          <a:p>
            <a:r>
              <a:rPr lang="en-GB" dirty="0"/>
              <a:t>Click to insert image</a:t>
            </a:r>
          </a:p>
        </p:txBody>
      </p:sp>
    </p:spTree>
    <p:extLst>
      <p:ext uri="{BB962C8B-B14F-4D97-AF65-F5344CB8AC3E}">
        <p14:creationId xmlns:p14="http://schemas.microsoft.com/office/powerpoint/2010/main" val="37048418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0AB1B2B-151F-4704-9209-191FD55605CE}"/>
              </a:ext>
            </a:extLst>
          </p:cNvPr>
          <p:cNvSpPr>
            <a:spLocks noGrp="1"/>
          </p:cNvSpPr>
          <p:nvPr>
            <p:ph type="pic" sz="quarter" idx="13" hasCustomPrompt="1"/>
          </p:nvPr>
        </p:nvSpPr>
        <p:spPr>
          <a:xfrm>
            <a:off x="164069" y="164306"/>
            <a:ext cx="11863863" cy="6529387"/>
          </a:xfrm>
        </p:spPr>
        <p:txBody>
          <a:bodyPr tIns="756000" anchor="t"/>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3" name="Text Placeholder 2">
            <a:extLst>
              <a:ext uri="{FF2B5EF4-FFF2-40B4-BE49-F238E27FC236}">
                <a16:creationId xmlns:a16="http://schemas.microsoft.com/office/drawing/2014/main" id="{07F5134C-90AC-48EF-BF48-C1003231F84C}"/>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4" name="Group 23">
            <a:extLst>
              <a:ext uri="{FF2B5EF4-FFF2-40B4-BE49-F238E27FC236}">
                <a16:creationId xmlns:a16="http://schemas.microsoft.com/office/drawing/2014/main" id="{CB4DD4AD-E119-4CC0-B848-CBCE0DEFABC2}"/>
              </a:ext>
            </a:extLst>
          </p:cNvPr>
          <p:cNvGrpSpPr/>
          <p:nvPr userDrawn="1"/>
        </p:nvGrpSpPr>
        <p:grpSpPr>
          <a:xfrm>
            <a:off x="-3650846" y="0"/>
            <a:ext cx="3572270" cy="4794429"/>
            <a:chOff x="838199" y="1150070"/>
            <a:chExt cx="3572270" cy="4794429"/>
          </a:xfrm>
          <a:solidFill>
            <a:schemeClr val="tx1"/>
          </a:solidFill>
        </p:grpSpPr>
        <p:sp>
          <p:nvSpPr>
            <p:cNvPr id="25" name="Rectangle 24">
              <a:extLst>
                <a:ext uri="{FF2B5EF4-FFF2-40B4-BE49-F238E27FC236}">
                  <a16:creationId xmlns:a16="http://schemas.microsoft.com/office/drawing/2014/main" id="{002A0FCA-2EB4-4F46-993E-8AC8E6450232}"/>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AA0F1D5F-AFA2-49E1-B825-A6F25D431E6C}"/>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27" name="Rectangle 26">
              <a:extLst>
                <a:ext uri="{FF2B5EF4-FFF2-40B4-BE49-F238E27FC236}">
                  <a16:creationId xmlns:a16="http://schemas.microsoft.com/office/drawing/2014/main" id="{AB2E6702-DD3E-4608-83FB-99D38929765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8" name="TextBox 27">
              <a:extLst>
                <a:ext uri="{FF2B5EF4-FFF2-40B4-BE49-F238E27FC236}">
                  <a16:creationId xmlns:a16="http://schemas.microsoft.com/office/drawing/2014/main" id="{6BB3BF89-5FA4-400C-8670-B56CF2D8B8C6}"/>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00A83A6C-2AD4-4248-9843-45665D9C2523}"/>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DAFD89B8-7FE8-4060-BDE5-BC2B969AAABE}"/>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1" name="TextBox 30">
              <a:extLst>
                <a:ext uri="{FF2B5EF4-FFF2-40B4-BE49-F238E27FC236}">
                  <a16:creationId xmlns:a16="http://schemas.microsoft.com/office/drawing/2014/main" id="{A9DD64EE-A553-4546-983F-1A2DDE0CDD22}"/>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2" name="TextBox 31">
              <a:extLst>
                <a:ext uri="{FF2B5EF4-FFF2-40B4-BE49-F238E27FC236}">
                  <a16:creationId xmlns:a16="http://schemas.microsoft.com/office/drawing/2014/main" id="{8BD7F780-F6CF-4EBA-AEA9-D61EDF9B136B}"/>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3" name="Rectangle 32">
              <a:extLst>
                <a:ext uri="{FF2B5EF4-FFF2-40B4-BE49-F238E27FC236}">
                  <a16:creationId xmlns:a16="http://schemas.microsoft.com/office/drawing/2014/main" id="{482FF500-93AD-470A-9FC0-1EEE0EBCE570}"/>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17426986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B49BFFD7-98BD-485A-9FB0-1986D061D8AE}"/>
              </a:ext>
            </a:extLst>
          </p:cNvPr>
          <p:cNvSpPr>
            <a:spLocks noGrp="1"/>
          </p:cNvSpPr>
          <p:nvPr>
            <p:ph type="pic" sz="quarter" idx="15" hasCustomPrompt="1"/>
          </p:nvPr>
        </p:nvSpPr>
        <p:spPr>
          <a:xfrm>
            <a:off x="163586" y="164306"/>
            <a:ext cx="5883883" cy="6529384"/>
          </a:xfrm>
        </p:spPr>
        <p:txBody>
          <a:bodyPr anchor="ctr"/>
          <a:lstStyle>
            <a:lvl1pPr algn="ctr">
              <a:defRPr/>
            </a:lvl1pPr>
          </a:lstStyle>
          <a:p>
            <a:r>
              <a:rPr lang="en-GB" dirty="0"/>
              <a:t>Click to insert image &gt; Right Click &gt; Send to back</a:t>
            </a:r>
          </a:p>
        </p:txBody>
      </p:sp>
      <p:sp>
        <p:nvSpPr>
          <p:cNvPr id="23" name="Picture Placeholder 10">
            <a:extLst>
              <a:ext uri="{FF2B5EF4-FFF2-40B4-BE49-F238E27FC236}">
                <a16:creationId xmlns:a16="http://schemas.microsoft.com/office/drawing/2014/main" id="{3C519BDA-8A61-48F4-9BEB-A3DB2F1EF105}"/>
              </a:ext>
            </a:extLst>
          </p:cNvPr>
          <p:cNvSpPr>
            <a:spLocks noGrp="1"/>
          </p:cNvSpPr>
          <p:nvPr>
            <p:ph type="pic" sz="quarter" idx="16" hasCustomPrompt="1"/>
          </p:nvPr>
        </p:nvSpPr>
        <p:spPr>
          <a:xfrm>
            <a:off x="6143812" y="164306"/>
            <a:ext cx="5883883" cy="6529384"/>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25" name="Text Placeholder 2">
            <a:extLst>
              <a:ext uri="{FF2B5EF4-FFF2-40B4-BE49-F238E27FC236}">
                <a16:creationId xmlns:a16="http://schemas.microsoft.com/office/drawing/2014/main" id="{B8826413-94FC-40B6-9F46-27ED4DDA16C4}"/>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6" name="Group 25">
            <a:extLst>
              <a:ext uri="{FF2B5EF4-FFF2-40B4-BE49-F238E27FC236}">
                <a16:creationId xmlns:a16="http://schemas.microsoft.com/office/drawing/2014/main" id="{991A4284-0B95-442A-B68E-7443DB209B01}"/>
              </a:ext>
            </a:extLst>
          </p:cNvPr>
          <p:cNvGrpSpPr/>
          <p:nvPr userDrawn="1"/>
        </p:nvGrpSpPr>
        <p:grpSpPr>
          <a:xfrm>
            <a:off x="-3655156" y="3175"/>
            <a:ext cx="3507559" cy="4472103"/>
            <a:chOff x="838198" y="1150069"/>
            <a:chExt cx="3507559" cy="4472103"/>
          </a:xfrm>
        </p:grpSpPr>
        <p:sp>
          <p:nvSpPr>
            <p:cNvPr id="27" name="Rectangle 26">
              <a:extLst>
                <a:ext uri="{FF2B5EF4-FFF2-40B4-BE49-F238E27FC236}">
                  <a16:creationId xmlns:a16="http://schemas.microsoft.com/office/drawing/2014/main" id="{0815928E-2CC1-4471-A552-79E351E028B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8FFDF4F1-9472-4EFD-AB3A-8F3A966094BD}"/>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9" name="Rectangle 28">
              <a:extLst>
                <a:ext uri="{FF2B5EF4-FFF2-40B4-BE49-F238E27FC236}">
                  <a16:creationId xmlns:a16="http://schemas.microsoft.com/office/drawing/2014/main" id="{6B79FE9A-58D5-4CC0-B565-0A51610F4E4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811254C5-0EBA-4C22-8003-2DC8C44577A8}"/>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B92BB193-175A-49ED-A614-BB1874E152D8}"/>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CE385B08-C970-4F0C-9E91-1C7DF6E8B03C}"/>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3" name="TextBox 32">
              <a:extLst>
                <a:ext uri="{FF2B5EF4-FFF2-40B4-BE49-F238E27FC236}">
                  <a16:creationId xmlns:a16="http://schemas.microsoft.com/office/drawing/2014/main" id="{9B5BA6D5-E837-4480-8318-62A0FF243302}"/>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4" name="TextBox 33">
              <a:extLst>
                <a:ext uri="{FF2B5EF4-FFF2-40B4-BE49-F238E27FC236}">
                  <a16:creationId xmlns:a16="http://schemas.microsoft.com/office/drawing/2014/main" id="{337A76F8-10C2-4A6A-91BD-EF714BBF0368}"/>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0514795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cial Media">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90560-C4E4-47FB-AF9E-5044253C4053}"/>
              </a:ext>
            </a:extLst>
          </p:cNvPr>
          <p:cNvSpPr/>
          <p:nvPr userDrawn="1"/>
        </p:nvSpPr>
        <p:spPr>
          <a:xfrm>
            <a:off x="619124" y="142875"/>
            <a:ext cx="5476875" cy="657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noAutofit/>
          </a:bodyPr>
          <a:lstStyle>
            <a:lvl1pPr>
              <a:defRPr>
                <a:solidFill>
                  <a:schemeClr val="bg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621028" y="6346190"/>
            <a:ext cx="5113020" cy="365125"/>
          </a:xfrm>
        </p:spPr>
        <p:txBody>
          <a:bodyPr>
            <a:noAutofit/>
          </a:bodyPr>
          <a:lstStyle>
            <a:lvl1pPr>
              <a:defRPr>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noAutofit/>
          </a:bodyPr>
          <a:lstStyle>
            <a:lvl1pPr>
              <a:defRPr>
                <a:solidFill>
                  <a:schemeClr val="bg2"/>
                </a:solidFill>
              </a:defRPr>
            </a:lvl1pPr>
          </a:lstStyle>
          <a:p>
            <a:fld id="{E2C109BD-B66D-4AC0-B7BA-424EAFDDB1E4}" type="slidenum">
              <a:rPr lang="en-GB" smtClean="0"/>
              <a:pPr/>
              <a:t>‹#›</a:t>
            </a:fld>
            <a:endParaRPr lang="en-GB" dirty="0"/>
          </a:p>
        </p:txBody>
      </p:sp>
      <p:sp>
        <p:nvSpPr>
          <p:cNvPr id="8" name="Rectangle 7">
            <a:extLst>
              <a:ext uri="{FF2B5EF4-FFF2-40B4-BE49-F238E27FC236}">
                <a16:creationId xmlns:a16="http://schemas.microsoft.com/office/drawing/2014/main" id="{8F134FBB-0F5E-42D9-BB38-1B585CDB264D}"/>
              </a:ext>
            </a:extLst>
          </p:cNvPr>
          <p:cNvSpPr/>
          <p:nvPr userDrawn="1"/>
        </p:nvSpPr>
        <p:spPr>
          <a:xfrm>
            <a:off x="161925" y="142875"/>
            <a:ext cx="457199" cy="657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Graphic 10">
            <a:extLst>
              <a:ext uri="{FF2B5EF4-FFF2-40B4-BE49-F238E27FC236}">
                <a16:creationId xmlns:a16="http://schemas.microsoft.com/office/drawing/2014/main" id="{42F97514-2B8E-4696-B303-97717E63BD24}"/>
              </a:ext>
            </a:extLst>
          </p:cNvPr>
          <p:cNvSpPr/>
          <p:nvPr/>
        </p:nvSpPr>
        <p:spPr>
          <a:xfrm>
            <a:off x="1038225" y="1384537"/>
            <a:ext cx="4576762" cy="3415989"/>
          </a:xfrm>
          <a:custGeom>
            <a:avLst/>
            <a:gdLst>
              <a:gd name="connsiteX0" fmla="*/ 1228996 w 1314450"/>
              <a:gd name="connsiteY0" fmla="*/ 794861 h 981075"/>
              <a:gd name="connsiteX1" fmla="*/ 1228996 w 1314450"/>
              <a:gd name="connsiteY1" fmla="*/ 800576 h 981075"/>
              <a:gd name="connsiteX2" fmla="*/ 1228996 w 1314450"/>
              <a:gd name="connsiteY2" fmla="*/ 801529 h 981075"/>
              <a:gd name="connsiteX3" fmla="*/ 1236616 w 1314450"/>
              <a:gd name="connsiteY3" fmla="*/ 801529 h 981075"/>
              <a:gd name="connsiteX4" fmla="*/ 1236616 w 1314450"/>
              <a:gd name="connsiteY4" fmla="*/ 801529 h 981075"/>
              <a:gd name="connsiteX5" fmla="*/ 1236616 w 1314450"/>
              <a:gd name="connsiteY5" fmla="*/ 799624 h 981075"/>
              <a:gd name="connsiteX6" fmla="*/ 1236616 w 1314450"/>
              <a:gd name="connsiteY6" fmla="*/ 794861 h 981075"/>
              <a:gd name="connsiteX7" fmla="*/ 1236616 w 1314450"/>
              <a:gd name="connsiteY7" fmla="*/ 794861 h 981075"/>
              <a:gd name="connsiteX8" fmla="*/ 1237569 w 1314450"/>
              <a:gd name="connsiteY8" fmla="*/ 788194 h 981075"/>
              <a:gd name="connsiteX9" fmla="*/ 1239474 w 1314450"/>
              <a:gd name="connsiteY9" fmla="*/ 765334 h 981075"/>
              <a:gd name="connsiteX10" fmla="*/ 1243284 w 1314450"/>
              <a:gd name="connsiteY10" fmla="*/ 718661 h 981075"/>
              <a:gd name="connsiteX11" fmla="*/ 1248999 w 1314450"/>
              <a:gd name="connsiteY11" fmla="*/ 295751 h 981075"/>
              <a:gd name="connsiteX12" fmla="*/ 1271859 w 1314450"/>
              <a:gd name="connsiteY12" fmla="*/ 295751 h 981075"/>
              <a:gd name="connsiteX13" fmla="*/ 1271859 w 1314450"/>
              <a:gd name="connsiteY13" fmla="*/ 296704 h 981075"/>
              <a:gd name="connsiteX14" fmla="*/ 1276621 w 1314450"/>
              <a:gd name="connsiteY14" fmla="*/ 320516 h 981075"/>
              <a:gd name="connsiteX15" fmla="*/ 1293766 w 1314450"/>
              <a:gd name="connsiteY15" fmla="*/ 512921 h 981075"/>
              <a:gd name="connsiteX16" fmla="*/ 1298529 w 1314450"/>
              <a:gd name="connsiteY16" fmla="*/ 701516 h 981075"/>
              <a:gd name="connsiteX17" fmla="*/ 1304244 w 1314450"/>
              <a:gd name="connsiteY17" fmla="*/ 793909 h 981075"/>
              <a:gd name="connsiteX18" fmla="*/ 1304244 w 1314450"/>
              <a:gd name="connsiteY18" fmla="*/ 799624 h 981075"/>
              <a:gd name="connsiteX19" fmla="*/ 1304244 w 1314450"/>
              <a:gd name="connsiteY19" fmla="*/ 801529 h 981075"/>
              <a:gd name="connsiteX20" fmla="*/ 1311864 w 1314450"/>
              <a:gd name="connsiteY20" fmla="*/ 801529 h 981075"/>
              <a:gd name="connsiteX21" fmla="*/ 1311864 w 1314450"/>
              <a:gd name="connsiteY21" fmla="*/ 801529 h 981075"/>
              <a:gd name="connsiteX22" fmla="*/ 1311864 w 1314450"/>
              <a:gd name="connsiteY22" fmla="*/ 801529 h 981075"/>
              <a:gd name="connsiteX23" fmla="*/ 1311864 w 1314450"/>
              <a:gd name="connsiteY23" fmla="*/ 801529 h 981075"/>
              <a:gd name="connsiteX24" fmla="*/ 1311864 w 1314450"/>
              <a:gd name="connsiteY24" fmla="*/ 801529 h 981075"/>
              <a:gd name="connsiteX25" fmla="*/ 1311864 w 1314450"/>
              <a:gd name="connsiteY25" fmla="*/ 799624 h 981075"/>
              <a:gd name="connsiteX26" fmla="*/ 1311864 w 1314450"/>
              <a:gd name="connsiteY26" fmla="*/ 795814 h 981075"/>
              <a:gd name="connsiteX27" fmla="*/ 1309006 w 1314450"/>
              <a:gd name="connsiteY27" fmla="*/ 760571 h 981075"/>
              <a:gd name="connsiteX28" fmla="*/ 1300434 w 1314450"/>
              <a:gd name="connsiteY28" fmla="*/ 472916 h 981075"/>
              <a:gd name="connsiteX29" fmla="*/ 1290909 w 1314450"/>
              <a:gd name="connsiteY29" fmla="*/ 360521 h 981075"/>
              <a:gd name="connsiteX30" fmla="*/ 1292814 w 1314450"/>
              <a:gd name="connsiteY30" fmla="*/ 376714 h 981075"/>
              <a:gd name="connsiteX31" fmla="*/ 1304244 w 1314450"/>
              <a:gd name="connsiteY31" fmla="*/ 586264 h 981075"/>
              <a:gd name="connsiteX32" fmla="*/ 1312816 w 1314450"/>
              <a:gd name="connsiteY32" fmla="*/ 789146 h 981075"/>
              <a:gd name="connsiteX33" fmla="*/ 1313769 w 1314450"/>
              <a:gd name="connsiteY33" fmla="*/ 795814 h 981075"/>
              <a:gd name="connsiteX34" fmla="*/ 1313769 w 1314450"/>
              <a:gd name="connsiteY34" fmla="*/ 798671 h 981075"/>
              <a:gd name="connsiteX35" fmla="*/ 1313769 w 1314450"/>
              <a:gd name="connsiteY35" fmla="*/ 800576 h 981075"/>
              <a:gd name="connsiteX36" fmla="*/ 1313769 w 1314450"/>
              <a:gd name="connsiteY36" fmla="*/ 800576 h 981075"/>
              <a:gd name="connsiteX37" fmla="*/ 1313769 w 1314450"/>
              <a:gd name="connsiteY37" fmla="*/ 800576 h 981075"/>
              <a:gd name="connsiteX38" fmla="*/ 1313769 w 1314450"/>
              <a:gd name="connsiteY38" fmla="*/ 799624 h 981075"/>
              <a:gd name="connsiteX39" fmla="*/ 1309006 w 1314450"/>
              <a:gd name="connsiteY39" fmla="*/ 735806 h 981075"/>
              <a:gd name="connsiteX40" fmla="*/ 1300434 w 1314450"/>
              <a:gd name="connsiteY40" fmla="*/ 469106 h 981075"/>
              <a:gd name="connsiteX41" fmla="*/ 1287099 w 1314450"/>
              <a:gd name="connsiteY41" fmla="*/ 330041 h 981075"/>
              <a:gd name="connsiteX42" fmla="*/ 1280431 w 1314450"/>
              <a:gd name="connsiteY42" fmla="*/ 294799 h 981075"/>
              <a:gd name="connsiteX43" fmla="*/ 1280431 w 1314450"/>
              <a:gd name="connsiteY43" fmla="*/ 292894 h 981075"/>
              <a:gd name="connsiteX44" fmla="*/ 1281384 w 1314450"/>
              <a:gd name="connsiteY44" fmla="*/ 292894 h 981075"/>
              <a:gd name="connsiteX45" fmla="*/ 1280431 w 1314450"/>
              <a:gd name="connsiteY45" fmla="*/ 292894 h 981075"/>
              <a:gd name="connsiteX46" fmla="*/ 1249951 w 1314450"/>
              <a:gd name="connsiteY46" fmla="*/ 293846 h 981075"/>
              <a:gd name="connsiteX47" fmla="*/ 1249951 w 1314450"/>
              <a:gd name="connsiteY47" fmla="*/ 293846 h 981075"/>
              <a:gd name="connsiteX48" fmla="*/ 1249951 w 1314450"/>
              <a:gd name="connsiteY48" fmla="*/ 254794 h 981075"/>
              <a:gd name="connsiteX49" fmla="*/ 1248999 w 1314450"/>
              <a:gd name="connsiteY49" fmla="*/ 293846 h 981075"/>
              <a:gd name="connsiteX50" fmla="*/ 1221376 w 1314450"/>
              <a:gd name="connsiteY50" fmla="*/ 294799 h 981075"/>
              <a:gd name="connsiteX51" fmla="*/ 1248999 w 1314450"/>
              <a:gd name="connsiteY51" fmla="*/ 293846 h 981075"/>
              <a:gd name="connsiteX52" fmla="*/ 1218519 w 1314450"/>
              <a:gd name="connsiteY52" fmla="*/ 294799 h 981075"/>
              <a:gd name="connsiteX53" fmla="*/ 1216614 w 1314450"/>
              <a:gd name="connsiteY53" fmla="*/ 294799 h 981075"/>
              <a:gd name="connsiteX54" fmla="*/ 1216614 w 1314450"/>
              <a:gd name="connsiteY54" fmla="*/ 294799 h 981075"/>
              <a:gd name="connsiteX55" fmla="*/ 1218519 w 1314450"/>
              <a:gd name="connsiteY55" fmla="*/ 294799 h 981075"/>
              <a:gd name="connsiteX56" fmla="*/ 1217566 w 1314450"/>
              <a:gd name="connsiteY56" fmla="*/ 279559 h 981075"/>
              <a:gd name="connsiteX57" fmla="*/ 1220424 w 1314450"/>
              <a:gd name="connsiteY57" fmla="*/ 230981 h 981075"/>
              <a:gd name="connsiteX58" fmla="*/ 1226139 w 1314450"/>
              <a:gd name="connsiteY58" fmla="*/ 174784 h 981075"/>
              <a:gd name="connsiteX59" fmla="*/ 1227091 w 1314450"/>
              <a:gd name="connsiteY59" fmla="*/ 160496 h 981075"/>
              <a:gd name="connsiteX60" fmla="*/ 1227091 w 1314450"/>
              <a:gd name="connsiteY60" fmla="*/ 156686 h 981075"/>
              <a:gd name="connsiteX61" fmla="*/ 1227091 w 1314450"/>
              <a:gd name="connsiteY61" fmla="*/ 156686 h 981075"/>
              <a:gd name="connsiteX62" fmla="*/ 1227091 w 1314450"/>
              <a:gd name="connsiteY62" fmla="*/ 156686 h 981075"/>
              <a:gd name="connsiteX63" fmla="*/ 1227091 w 1314450"/>
              <a:gd name="connsiteY63" fmla="*/ 156686 h 981075"/>
              <a:gd name="connsiteX64" fmla="*/ 1227091 w 1314450"/>
              <a:gd name="connsiteY64" fmla="*/ 156686 h 981075"/>
              <a:gd name="connsiteX65" fmla="*/ 1227091 w 1314450"/>
              <a:gd name="connsiteY65" fmla="*/ 157639 h 981075"/>
              <a:gd name="connsiteX66" fmla="*/ 1226139 w 1314450"/>
              <a:gd name="connsiteY66" fmla="*/ 163354 h 981075"/>
              <a:gd name="connsiteX67" fmla="*/ 1221376 w 1314450"/>
              <a:gd name="connsiteY67" fmla="*/ 209074 h 981075"/>
              <a:gd name="connsiteX68" fmla="*/ 1216614 w 1314450"/>
              <a:gd name="connsiteY68" fmla="*/ 272891 h 981075"/>
              <a:gd name="connsiteX69" fmla="*/ 1209946 w 1314450"/>
              <a:gd name="connsiteY69" fmla="*/ 213836 h 981075"/>
              <a:gd name="connsiteX70" fmla="*/ 1201374 w 1314450"/>
              <a:gd name="connsiteY70" fmla="*/ 157639 h 981075"/>
              <a:gd name="connsiteX71" fmla="*/ 1227091 w 1314450"/>
              <a:gd name="connsiteY71" fmla="*/ 156686 h 981075"/>
              <a:gd name="connsiteX72" fmla="*/ 1201374 w 1314450"/>
              <a:gd name="connsiteY72" fmla="*/ 157639 h 981075"/>
              <a:gd name="connsiteX73" fmla="*/ 1198516 w 1314450"/>
              <a:gd name="connsiteY73" fmla="*/ 141446 h 981075"/>
              <a:gd name="connsiteX74" fmla="*/ 1195659 w 1314450"/>
              <a:gd name="connsiteY74" fmla="*/ 141446 h 981075"/>
              <a:gd name="connsiteX75" fmla="*/ 1195659 w 1314450"/>
              <a:gd name="connsiteY75" fmla="*/ 143351 h 981075"/>
              <a:gd name="connsiteX76" fmla="*/ 1196611 w 1314450"/>
              <a:gd name="connsiteY76" fmla="*/ 149066 h 981075"/>
              <a:gd name="connsiteX77" fmla="*/ 1197564 w 1314450"/>
              <a:gd name="connsiteY77" fmla="*/ 156686 h 981075"/>
              <a:gd name="connsiteX78" fmla="*/ 1164226 w 1314450"/>
              <a:gd name="connsiteY78" fmla="*/ 157639 h 981075"/>
              <a:gd name="connsiteX79" fmla="*/ 1164226 w 1314450"/>
              <a:gd name="connsiteY79" fmla="*/ 155734 h 981075"/>
              <a:gd name="connsiteX80" fmla="*/ 1164226 w 1314450"/>
              <a:gd name="connsiteY80" fmla="*/ 154781 h 981075"/>
              <a:gd name="connsiteX81" fmla="*/ 1164226 w 1314450"/>
              <a:gd name="connsiteY81" fmla="*/ 150971 h 981075"/>
              <a:gd name="connsiteX82" fmla="*/ 1164226 w 1314450"/>
              <a:gd name="connsiteY82" fmla="*/ 149066 h 981075"/>
              <a:gd name="connsiteX83" fmla="*/ 1164226 w 1314450"/>
              <a:gd name="connsiteY83" fmla="*/ 148114 h 981075"/>
              <a:gd name="connsiteX84" fmla="*/ 1162321 w 1314450"/>
              <a:gd name="connsiteY84" fmla="*/ 148114 h 981075"/>
              <a:gd name="connsiteX85" fmla="*/ 1162321 w 1314450"/>
              <a:gd name="connsiteY85" fmla="*/ 147161 h 981075"/>
              <a:gd name="connsiteX86" fmla="*/ 1162321 w 1314450"/>
              <a:gd name="connsiteY86" fmla="*/ 146209 h 981075"/>
              <a:gd name="connsiteX87" fmla="*/ 1162321 w 1314450"/>
              <a:gd name="connsiteY87" fmla="*/ 146209 h 981075"/>
              <a:gd name="connsiteX88" fmla="*/ 1162321 w 1314450"/>
              <a:gd name="connsiteY88" fmla="*/ 147161 h 981075"/>
              <a:gd name="connsiteX89" fmla="*/ 1162321 w 1314450"/>
              <a:gd name="connsiteY89" fmla="*/ 147161 h 981075"/>
              <a:gd name="connsiteX90" fmla="*/ 1152796 w 1314450"/>
              <a:gd name="connsiteY90" fmla="*/ 147161 h 981075"/>
              <a:gd name="connsiteX91" fmla="*/ 1152796 w 1314450"/>
              <a:gd name="connsiteY91" fmla="*/ 148114 h 981075"/>
              <a:gd name="connsiteX92" fmla="*/ 1161369 w 1314450"/>
              <a:gd name="connsiteY92" fmla="*/ 148114 h 981075"/>
              <a:gd name="connsiteX93" fmla="*/ 1161369 w 1314450"/>
              <a:gd name="connsiteY93" fmla="*/ 148114 h 981075"/>
              <a:gd name="connsiteX94" fmla="*/ 1162321 w 1314450"/>
              <a:gd name="connsiteY94" fmla="*/ 148114 h 981075"/>
              <a:gd name="connsiteX95" fmla="*/ 1162321 w 1314450"/>
              <a:gd name="connsiteY95" fmla="*/ 148114 h 981075"/>
              <a:gd name="connsiteX96" fmla="*/ 1161369 w 1314450"/>
              <a:gd name="connsiteY96" fmla="*/ 148114 h 981075"/>
              <a:gd name="connsiteX97" fmla="*/ 1161369 w 1314450"/>
              <a:gd name="connsiteY97" fmla="*/ 148114 h 981075"/>
              <a:gd name="connsiteX98" fmla="*/ 1161369 w 1314450"/>
              <a:gd name="connsiteY98" fmla="*/ 152876 h 981075"/>
              <a:gd name="connsiteX99" fmla="*/ 1160416 w 1314450"/>
              <a:gd name="connsiteY99" fmla="*/ 157639 h 981075"/>
              <a:gd name="connsiteX100" fmla="*/ 1154701 w 1314450"/>
              <a:gd name="connsiteY100" fmla="*/ 157639 h 981075"/>
              <a:gd name="connsiteX101" fmla="*/ 1160416 w 1314450"/>
              <a:gd name="connsiteY101" fmla="*/ 157639 h 981075"/>
              <a:gd name="connsiteX102" fmla="*/ 1160416 w 1314450"/>
              <a:gd name="connsiteY102" fmla="*/ 162401 h 981075"/>
              <a:gd name="connsiteX103" fmla="*/ 1158511 w 1314450"/>
              <a:gd name="connsiteY103" fmla="*/ 180499 h 981075"/>
              <a:gd name="connsiteX104" fmla="*/ 1156606 w 1314450"/>
              <a:gd name="connsiteY104" fmla="*/ 170974 h 981075"/>
              <a:gd name="connsiteX105" fmla="*/ 1154701 w 1314450"/>
              <a:gd name="connsiteY105" fmla="*/ 158591 h 981075"/>
              <a:gd name="connsiteX106" fmla="*/ 1153749 w 1314450"/>
              <a:gd name="connsiteY106" fmla="*/ 152876 h 981075"/>
              <a:gd name="connsiteX107" fmla="*/ 1153749 w 1314450"/>
              <a:gd name="connsiteY107" fmla="*/ 150971 h 981075"/>
              <a:gd name="connsiteX108" fmla="*/ 1153749 w 1314450"/>
              <a:gd name="connsiteY108" fmla="*/ 150019 h 981075"/>
              <a:gd name="connsiteX109" fmla="*/ 1153749 w 1314450"/>
              <a:gd name="connsiteY109" fmla="*/ 150019 h 981075"/>
              <a:gd name="connsiteX110" fmla="*/ 1152796 w 1314450"/>
              <a:gd name="connsiteY110" fmla="*/ 150019 h 981075"/>
              <a:gd name="connsiteX111" fmla="*/ 1152796 w 1314450"/>
              <a:gd name="connsiteY111" fmla="*/ 149066 h 981075"/>
              <a:gd name="connsiteX112" fmla="*/ 1152796 w 1314450"/>
              <a:gd name="connsiteY112" fmla="*/ 148114 h 981075"/>
              <a:gd name="connsiteX113" fmla="*/ 1152796 w 1314450"/>
              <a:gd name="connsiteY113" fmla="*/ 148114 h 981075"/>
              <a:gd name="connsiteX114" fmla="*/ 1152796 w 1314450"/>
              <a:gd name="connsiteY114" fmla="*/ 148114 h 981075"/>
              <a:gd name="connsiteX115" fmla="*/ 1152796 w 1314450"/>
              <a:gd name="connsiteY115" fmla="*/ 148114 h 981075"/>
              <a:gd name="connsiteX116" fmla="*/ 1152796 w 1314450"/>
              <a:gd name="connsiteY116" fmla="*/ 149066 h 981075"/>
              <a:gd name="connsiteX117" fmla="*/ 1152796 w 1314450"/>
              <a:gd name="connsiteY117" fmla="*/ 149066 h 981075"/>
              <a:gd name="connsiteX118" fmla="*/ 1150891 w 1314450"/>
              <a:gd name="connsiteY118" fmla="*/ 149066 h 981075"/>
              <a:gd name="connsiteX119" fmla="*/ 1150891 w 1314450"/>
              <a:gd name="connsiteY119" fmla="*/ 150019 h 981075"/>
              <a:gd name="connsiteX120" fmla="*/ 1151844 w 1314450"/>
              <a:gd name="connsiteY120" fmla="*/ 156686 h 981075"/>
              <a:gd name="connsiteX121" fmla="*/ 1151844 w 1314450"/>
              <a:gd name="connsiteY121" fmla="*/ 158591 h 981075"/>
              <a:gd name="connsiteX122" fmla="*/ 1125174 w 1314450"/>
              <a:gd name="connsiteY122" fmla="*/ 159544 h 981075"/>
              <a:gd name="connsiteX123" fmla="*/ 1124221 w 1314450"/>
              <a:gd name="connsiteY123" fmla="*/ 143351 h 981075"/>
              <a:gd name="connsiteX124" fmla="*/ 1198516 w 1314450"/>
              <a:gd name="connsiteY124" fmla="*/ 140494 h 981075"/>
              <a:gd name="connsiteX125" fmla="*/ 1198516 w 1314450"/>
              <a:gd name="connsiteY125" fmla="*/ 139541 h 981075"/>
              <a:gd name="connsiteX126" fmla="*/ 1124221 w 1314450"/>
              <a:gd name="connsiteY126" fmla="*/ 142399 h 981075"/>
              <a:gd name="connsiteX127" fmla="*/ 1123269 w 1314450"/>
              <a:gd name="connsiteY127" fmla="*/ 130969 h 981075"/>
              <a:gd name="connsiteX128" fmla="*/ 1118506 w 1314450"/>
              <a:gd name="connsiteY128" fmla="*/ 66199 h 981075"/>
              <a:gd name="connsiteX129" fmla="*/ 1115649 w 1314450"/>
              <a:gd name="connsiteY129" fmla="*/ 35719 h 981075"/>
              <a:gd name="connsiteX130" fmla="*/ 1114696 w 1314450"/>
              <a:gd name="connsiteY130" fmla="*/ 19526 h 981075"/>
              <a:gd name="connsiteX131" fmla="*/ 1113744 w 1314450"/>
              <a:gd name="connsiteY131" fmla="*/ 10954 h 981075"/>
              <a:gd name="connsiteX132" fmla="*/ 1113744 w 1314450"/>
              <a:gd name="connsiteY132" fmla="*/ 7144 h 981075"/>
              <a:gd name="connsiteX133" fmla="*/ 977536 w 1314450"/>
              <a:gd name="connsiteY133" fmla="*/ 11906 h 981075"/>
              <a:gd name="connsiteX134" fmla="*/ 977536 w 1314450"/>
              <a:gd name="connsiteY134" fmla="*/ 12859 h 981075"/>
              <a:gd name="connsiteX135" fmla="*/ 977536 w 1314450"/>
              <a:gd name="connsiteY135" fmla="*/ 14764 h 981075"/>
              <a:gd name="connsiteX136" fmla="*/ 976584 w 1314450"/>
              <a:gd name="connsiteY136" fmla="*/ 82391 h 981075"/>
              <a:gd name="connsiteX137" fmla="*/ 899431 w 1314450"/>
              <a:gd name="connsiteY137" fmla="*/ 85249 h 981075"/>
              <a:gd name="connsiteX138" fmla="*/ 910861 w 1314450"/>
              <a:gd name="connsiteY138" fmla="*/ 85249 h 981075"/>
              <a:gd name="connsiteX139" fmla="*/ 910861 w 1314450"/>
              <a:gd name="connsiteY139" fmla="*/ 85249 h 981075"/>
              <a:gd name="connsiteX140" fmla="*/ 910861 w 1314450"/>
              <a:gd name="connsiteY140" fmla="*/ 85249 h 981075"/>
              <a:gd name="connsiteX141" fmla="*/ 976584 w 1314450"/>
              <a:gd name="connsiteY141" fmla="*/ 83344 h 981075"/>
              <a:gd name="connsiteX142" fmla="*/ 976584 w 1314450"/>
              <a:gd name="connsiteY142" fmla="*/ 85249 h 981075"/>
              <a:gd name="connsiteX143" fmla="*/ 958486 w 1314450"/>
              <a:gd name="connsiteY143" fmla="*/ 86201 h 981075"/>
              <a:gd name="connsiteX144" fmla="*/ 958486 w 1314450"/>
              <a:gd name="connsiteY144" fmla="*/ 86201 h 981075"/>
              <a:gd name="connsiteX145" fmla="*/ 958486 w 1314450"/>
              <a:gd name="connsiteY145" fmla="*/ 87154 h 981075"/>
              <a:gd name="connsiteX146" fmla="*/ 958486 w 1314450"/>
              <a:gd name="connsiteY146" fmla="*/ 87154 h 981075"/>
              <a:gd name="connsiteX147" fmla="*/ 963249 w 1314450"/>
              <a:gd name="connsiteY147" fmla="*/ 87154 h 981075"/>
              <a:gd name="connsiteX148" fmla="*/ 963249 w 1314450"/>
              <a:gd name="connsiteY148" fmla="*/ 87154 h 981075"/>
              <a:gd name="connsiteX149" fmla="*/ 958486 w 1314450"/>
              <a:gd name="connsiteY149" fmla="*/ 87154 h 981075"/>
              <a:gd name="connsiteX150" fmla="*/ 958486 w 1314450"/>
              <a:gd name="connsiteY150" fmla="*/ 87154 h 981075"/>
              <a:gd name="connsiteX151" fmla="*/ 963249 w 1314450"/>
              <a:gd name="connsiteY151" fmla="*/ 87154 h 981075"/>
              <a:gd name="connsiteX152" fmla="*/ 963249 w 1314450"/>
              <a:gd name="connsiteY152" fmla="*/ 87154 h 981075"/>
              <a:gd name="connsiteX153" fmla="*/ 963249 w 1314450"/>
              <a:gd name="connsiteY153" fmla="*/ 87154 h 981075"/>
              <a:gd name="connsiteX154" fmla="*/ 963249 w 1314450"/>
              <a:gd name="connsiteY154" fmla="*/ 87154 h 981075"/>
              <a:gd name="connsiteX155" fmla="*/ 958486 w 1314450"/>
              <a:gd name="connsiteY155" fmla="*/ 87154 h 981075"/>
              <a:gd name="connsiteX156" fmla="*/ 958486 w 1314450"/>
              <a:gd name="connsiteY156" fmla="*/ 144304 h 981075"/>
              <a:gd name="connsiteX157" fmla="*/ 958486 w 1314450"/>
              <a:gd name="connsiteY157" fmla="*/ 200501 h 981075"/>
              <a:gd name="connsiteX158" fmla="*/ 950866 w 1314450"/>
              <a:gd name="connsiteY158" fmla="*/ 201454 h 981075"/>
              <a:gd name="connsiteX159" fmla="*/ 948009 w 1314450"/>
              <a:gd name="connsiteY159" fmla="*/ 162401 h 981075"/>
              <a:gd name="connsiteX160" fmla="*/ 945151 w 1314450"/>
              <a:gd name="connsiteY160" fmla="*/ 118586 h 981075"/>
              <a:gd name="connsiteX161" fmla="*/ 943246 w 1314450"/>
              <a:gd name="connsiteY161" fmla="*/ 96679 h 981075"/>
              <a:gd name="connsiteX162" fmla="*/ 943246 w 1314450"/>
              <a:gd name="connsiteY162" fmla="*/ 90964 h 981075"/>
              <a:gd name="connsiteX163" fmla="*/ 943246 w 1314450"/>
              <a:gd name="connsiteY163" fmla="*/ 88106 h 981075"/>
              <a:gd name="connsiteX164" fmla="*/ 943246 w 1314450"/>
              <a:gd name="connsiteY164" fmla="*/ 87154 h 981075"/>
              <a:gd name="connsiteX165" fmla="*/ 928959 w 1314450"/>
              <a:gd name="connsiteY165" fmla="*/ 87154 h 981075"/>
              <a:gd name="connsiteX166" fmla="*/ 928959 w 1314450"/>
              <a:gd name="connsiteY166" fmla="*/ 90011 h 981075"/>
              <a:gd name="connsiteX167" fmla="*/ 928959 w 1314450"/>
              <a:gd name="connsiteY167" fmla="*/ 95726 h 981075"/>
              <a:gd name="connsiteX168" fmla="*/ 930864 w 1314450"/>
              <a:gd name="connsiteY168" fmla="*/ 119539 h 981075"/>
              <a:gd name="connsiteX169" fmla="*/ 936579 w 1314450"/>
              <a:gd name="connsiteY169" fmla="*/ 201454 h 981075"/>
              <a:gd name="connsiteX170" fmla="*/ 928959 w 1314450"/>
              <a:gd name="connsiteY170" fmla="*/ 202406 h 981075"/>
              <a:gd name="connsiteX171" fmla="*/ 924196 w 1314450"/>
              <a:gd name="connsiteY171" fmla="*/ 131921 h 981075"/>
              <a:gd name="connsiteX172" fmla="*/ 922291 w 1314450"/>
              <a:gd name="connsiteY172" fmla="*/ 95726 h 981075"/>
              <a:gd name="connsiteX173" fmla="*/ 921339 w 1314450"/>
              <a:gd name="connsiteY173" fmla="*/ 87154 h 981075"/>
              <a:gd name="connsiteX174" fmla="*/ 920386 w 1314450"/>
              <a:gd name="connsiteY174" fmla="*/ 87154 h 981075"/>
              <a:gd name="connsiteX175" fmla="*/ 920386 w 1314450"/>
              <a:gd name="connsiteY175" fmla="*/ 88106 h 981075"/>
              <a:gd name="connsiteX176" fmla="*/ 920386 w 1314450"/>
              <a:gd name="connsiteY176" fmla="*/ 90011 h 981075"/>
              <a:gd name="connsiteX177" fmla="*/ 920386 w 1314450"/>
              <a:gd name="connsiteY177" fmla="*/ 92869 h 981075"/>
              <a:gd name="connsiteX178" fmla="*/ 921339 w 1314450"/>
              <a:gd name="connsiteY178" fmla="*/ 106204 h 981075"/>
              <a:gd name="connsiteX179" fmla="*/ 923244 w 1314450"/>
              <a:gd name="connsiteY179" fmla="*/ 131921 h 981075"/>
              <a:gd name="connsiteX180" fmla="*/ 928006 w 1314450"/>
              <a:gd name="connsiteY180" fmla="*/ 202406 h 981075"/>
              <a:gd name="connsiteX181" fmla="*/ 928006 w 1314450"/>
              <a:gd name="connsiteY181" fmla="*/ 202406 h 981075"/>
              <a:gd name="connsiteX182" fmla="*/ 924196 w 1314450"/>
              <a:gd name="connsiteY182" fmla="*/ 150019 h 981075"/>
              <a:gd name="connsiteX183" fmla="*/ 922291 w 1314450"/>
              <a:gd name="connsiteY183" fmla="*/ 116681 h 981075"/>
              <a:gd name="connsiteX184" fmla="*/ 921339 w 1314450"/>
              <a:gd name="connsiteY184" fmla="*/ 100489 h 981075"/>
              <a:gd name="connsiteX185" fmla="*/ 920386 w 1314450"/>
              <a:gd name="connsiteY185" fmla="*/ 91916 h 981075"/>
              <a:gd name="connsiteX186" fmla="*/ 920386 w 1314450"/>
              <a:gd name="connsiteY186" fmla="*/ 88106 h 981075"/>
              <a:gd name="connsiteX187" fmla="*/ 920386 w 1314450"/>
              <a:gd name="connsiteY187" fmla="*/ 88106 h 981075"/>
              <a:gd name="connsiteX188" fmla="*/ 910861 w 1314450"/>
              <a:gd name="connsiteY188" fmla="*/ 88106 h 981075"/>
              <a:gd name="connsiteX189" fmla="*/ 910861 w 1314450"/>
              <a:gd name="connsiteY189" fmla="*/ 88106 h 981075"/>
              <a:gd name="connsiteX190" fmla="*/ 910861 w 1314450"/>
              <a:gd name="connsiteY190" fmla="*/ 88106 h 981075"/>
              <a:gd name="connsiteX191" fmla="*/ 920386 w 1314450"/>
              <a:gd name="connsiteY191" fmla="*/ 88106 h 981075"/>
              <a:gd name="connsiteX192" fmla="*/ 919434 w 1314450"/>
              <a:gd name="connsiteY192" fmla="*/ 88106 h 981075"/>
              <a:gd name="connsiteX193" fmla="*/ 910861 w 1314450"/>
              <a:gd name="connsiteY193" fmla="*/ 88106 h 981075"/>
              <a:gd name="connsiteX194" fmla="*/ 910861 w 1314450"/>
              <a:gd name="connsiteY194" fmla="*/ 85249 h 981075"/>
              <a:gd name="connsiteX195" fmla="*/ 910861 w 1314450"/>
              <a:gd name="connsiteY195" fmla="*/ 84296 h 981075"/>
              <a:gd name="connsiteX196" fmla="*/ 910861 w 1314450"/>
              <a:gd name="connsiteY196" fmla="*/ 84296 h 981075"/>
              <a:gd name="connsiteX197" fmla="*/ 910861 w 1314450"/>
              <a:gd name="connsiteY197" fmla="*/ 84296 h 981075"/>
              <a:gd name="connsiteX198" fmla="*/ 910861 w 1314450"/>
              <a:gd name="connsiteY198" fmla="*/ 86201 h 981075"/>
              <a:gd name="connsiteX199" fmla="*/ 910861 w 1314450"/>
              <a:gd name="connsiteY199" fmla="*/ 88106 h 981075"/>
              <a:gd name="connsiteX200" fmla="*/ 910861 w 1314450"/>
              <a:gd name="connsiteY200" fmla="*/ 88106 h 981075"/>
              <a:gd name="connsiteX201" fmla="*/ 910861 w 1314450"/>
              <a:gd name="connsiteY201" fmla="*/ 88106 h 981075"/>
              <a:gd name="connsiteX202" fmla="*/ 905146 w 1314450"/>
              <a:gd name="connsiteY202" fmla="*/ 89059 h 981075"/>
              <a:gd name="connsiteX203" fmla="*/ 905146 w 1314450"/>
              <a:gd name="connsiteY203" fmla="*/ 96679 h 981075"/>
              <a:gd name="connsiteX204" fmla="*/ 906099 w 1314450"/>
              <a:gd name="connsiteY204" fmla="*/ 111919 h 981075"/>
              <a:gd name="connsiteX205" fmla="*/ 908004 w 1314450"/>
              <a:gd name="connsiteY205" fmla="*/ 142399 h 981075"/>
              <a:gd name="connsiteX206" fmla="*/ 911814 w 1314450"/>
              <a:gd name="connsiteY206" fmla="*/ 203359 h 981075"/>
              <a:gd name="connsiteX207" fmla="*/ 911814 w 1314450"/>
              <a:gd name="connsiteY207" fmla="*/ 205264 h 981075"/>
              <a:gd name="connsiteX208" fmla="*/ 823231 w 1314450"/>
              <a:gd name="connsiteY208" fmla="*/ 214789 h 981075"/>
              <a:gd name="connsiteX209" fmla="*/ 823231 w 1314450"/>
              <a:gd name="connsiteY209" fmla="*/ 215741 h 981075"/>
              <a:gd name="connsiteX210" fmla="*/ 911814 w 1314450"/>
              <a:gd name="connsiteY210" fmla="*/ 206216 h 981075"/>
              <a:gd name="connsiteX211" fmla="*/ 911814 w 1314450"/>
              <a:gd name="connsiteY211" fmla="*/ 206216 h 981075"/>
              <a:gd name="connsiteX212" fmla="*/ 844186 w 1314450"/>
              <a:gd name="connsiteY212" fmla="*/ 213836 h 981075"/>
              <a:gd name="connsiteX213" fmla="*/ 844186 w 1314450"/>
              <a:gd name="connsiteY213" fmla="*/ 215741 h 981075"/>
              <a:gd name="connsiteX214" fmla="*/ 844186 w 1314450"/>
              <a:gd name="connsiteY214" fmla="*/ 218599 h 981075"/>
              <a:gd name="connsiteX215" fmla="*/ 844186 w 1314450"/>
              <a:gd name="connsiteY215" fmla="*/ 222409 h 981075"/>
              <a:gd name="connsiteX216" fmla="*/ 840376 w 1314450"/>
              <a:gd name="connsiteY216" fmla="*/ 222409 h 981075"/>
              <a:gd name="connsiteX217" fmla="*/ 840376 w 1314450"/>
              <a:gd name="connsiteY217" fmla="*/ 216694 h 981075"/>
              <a:gd name="connsiteX218" fmla="*/ 840376 w 1314450"/>
              <a:gd name="connsiteY218" fmla="*/ 214789 h 981075"/>
              <a:gd name="connsiteX219" fmla="*/ 823231 w 1314450"/>
              <a:gd name="connsiteY219" fmla="*/ 216694 h 981075"/>
              <a:gd name="connsiteX220" fmla="*/ 823231 w 1314450"/>
              <a:gd name="connsiteY220" fmla="*/ 217646 h 981075"/>
              <a:gd name="connsiteX221" fmla="*/ 823231 w 1314450"/>
              <a:gd name="connsiteY221" fmla="*/ 225266 h 981075"/>
              <a:gd name="connsiteX222" fmla="*/ 823231 w 1314450"/>
              <a:gd name="connsiteY222" fmla="*/ 225266 h 981075"/>
              <a:gd name="connsiteX223" fmla="*/ 823231 w 1314450"/>
              <a:gd name="connsiteY223" fmla="*/ 225266 h 981075"/>
              <a:gd name="connsiteX224" fmla="*/ 823231 w 1314450"/>
              <a:gd name="connsiteY224" fmla="*/ 225266 h 981075"/>
              <a:gd name="connsiteX225" fmla="*/ 823231 w 1314450"/>
              <a:gd name="connsiteY225" fmla="*/ 225266 h 981075"/>
              <a:gd name="connsiteX226" fmla="*/ 823231 w 1314450"/>
              <a:gd name="connsiteY226" fmla="*/ 239554 h 981075"/>
              <a:gd name="connsiteX227" fmla="*/ 824184 w 1314450"/>
              <a:gd name="connsiteY227" fmla="*/ 270034 h 981075"/>
              <a:gd name="connsiteX228" fmla="*/ 827041 w 1314450"/>
              <a:gd name="connsiteY228" fmla="*/ 330994 h 981075"/>
              <a:gd name="connsiteX229" fmla="*/ 827994 w 1314450"/>
              <a:gd name="connsiteY229" fmla="*/ 348139 h 981075"/>
              <a:gd name="connsiteX230" fmla="*/ 799419 w 1314450"/>
              <a:gd name="connsiteY230" fmla="*/ 349091 h 981075"/>
              <a:gd name="connsiteX231" fmla="*/ 799419 w 1314450"/>
              <a:gd name="connsiteY231" fmla="*/ 346234 h 981075"/>
              <a:gd name="connsiteX232" fmla="*/ 799419 w 1314450"/>
              <a:gd name="connsiteY232" fmla="*/ 346234 h 981075"/>
              <a:gd name="connsiteX233" fmla="*/ 711789 w 1314450"/>
              <a:gd name="connsiteY233" fmla="*/ 346234 h 981075"/>
              <a:gd name="connsiteX234" fmla="*/ 707026 w 1314450"/>
              <a:gd name="connsiteY234" fmla="*/ 214789 h 981075"/>
              <a:gd name="connsiteX235" fmla="*/ 706074 w 1314450"/>
              <a:gd name="connsiteY235" fmla="*/ 190024 h 981075"/>
              <a:gd name="connsiteX236" fmla="*/ 706074 w 1314450"/>
              <a:gd name="connsiteY236" fmla="*/ 190024 h 981075"/>
              <a:gd name="connsiteX237" fmla="*/ 706074 w 1314450"/>
              <a:gd name="connsiteY237" fmla="*/ 188119 h 981075"/>
              <a:gd name="connsiteX238" fmla="*/ 706074 w 1314450"/>
              <a:gd name="connsiteY238" fmla="*/ 185261 h 981075"/>
              <a:gd name="connsiteX239" fmla="*/ 599394 w 1314450"/>
              <a:gd name="connsiteY239" fmla="*/ 187166 h 981075"/>
              <a:gd name="connsiteX240" fmla="*/ 599394 w 1314450"/>
              <a:gd name="connsiteY240" fmla="*/ 188119 h 981075"/>
              <a:gd name="connsiteX241" fmla="*/ 599394 w 1314450"/>
              <a:gd name="connsiteY241" fmla="*/ 190024 h 981075"/>
              <a:gd name="connsiteX242" fmla="*/ 599394 w 1314450"/>
              <a:gd name="connsiteY242" fmla="*/ 196691 h 981075"/>
              <a:gd name="connsiteX243" fmla="*/ 599394 w 1314450"/>
              <a:gd name="connsiteY243" fmla="*/ 210026 h 981075"/>
              <a:gd name="connsiteX244" fmla="*/ 599394 w 1314450"/>
              <a:gd name="connsiteY244" fmla="*/ 262414 h 981075"/>
              <a:gd name="connsiteX245" fmla="*/ 602251 w 1314450"/>
              <a:gd name="connsiteY245" fmla="*/ 366236 h 981075"/>
              <a:gd name="connsiteX246" fmla="*/ 602251 w 1314450"/>
              <a:gd name="connsiteY246" fmla="*/ 372904 h 981075"/>
              <a:gd name="connsiteX247" fmla="*/ 596536 w 1314450"/>
              <a:gd name="connsiteY247" fmla="*/ 372904 h 981075"/>
              <a:gd name="connsiteX248" fmla="*/ 596536 w 1314450"/>
              <a:gd name="connsiteY248" fmla="*/ 372904 h 981075"/>
              <a:gd name="connsiteX249" fmla="*/ 598441 w 1314450"/>
              <a:gd name="connsiteY249" fmla="*/ 372904 h 981075"/>
              <a:gd name="connsiteX250" fmla="*/ 596536 w 1314450"/>
              <a:gd name="connsiteY250" fmla="*/ 372904 h 981075"/>
              <a:gd name="connsiteX251" fmla="*/ 596536 w 1314450"/>
              <a:gd name="connsiteY251" fmla="*/ 372904 h 981075"/>
              <a:gd name="connsiteX252" fmla="*/ 588916 w 1314450"/>
              <a:gd name="connsiteY252" fmla="*/ 373856 h 981075"/>
              <a:gd name="connsiteX253" fmla="*/ 588916 w 1314450"/>
              <a:gd name="connsiteY253" fmla="*/ 373856 h 981075"/>
              <a:gd name="connsiteX254" fmla="*/ 596536 w 1314450"/>
              <a:gd name="connsiteY254" fmla="*/ 372904 h 981075"/>
              <a:gd name="connsiteX255" fmla="*/ 596536 w 1314450"/>
              <a:gd name="connsiteY255" fmla="*/ 372904 h 981075"/>
              <a:gd name="connsiteX256" fmla="*/ 596536 w 1314450"/>
              <a:gd name="connsiteY256" fmla="*/ 372904 h 981075"/>
              <a:gd name="connsiteX257" fmla="*/ 588916 w 1314450"/>
              <a:gd name="connsiteY257" fmla="*/ 373856 h 981075"/>
              <a:gd name="connsiteX258" fmla="*/ 588916 w 1314450"/>
              <a:gd name="connsiteY258" fmla="*/ 372904 h 981075"/>
              <a:gd name="connsiteX259" fmla="*/ 588916 w 1314450"/>
              <a:gd name="connsiteY259" fmla="*/ 369094 h 981075"/>
              <a:gd name="connsiteX260" fmla="*/ 588916 w 1314450"/>
              <a:gd name="connsiteY260" fmla="*/ 367189 h 981075"/>
              <a:gd name="connsiteX261" fmla="*/ 508906 w 1314450"/>
              <a:gd name="connsiteY261" fmla="*/ 373856 h 981075"/>
              <a:gd name="connsiteX262" fmla="*/ 508906 w 1314450"/>
              <a:gd name="connsiteY262" fmla="*/ 374809 h 981075"/>
              <a:gd name="connsiteX263" fmla="*/ 508906 w 1314450"/>
              <a:gd name="connsiteY263" fmla="*/ 378619 h 981075"/>
              <a:gd name="connsiteX264" fmla="*/ 491761 w 1314450"/>
              <a:gd name="connsiteY264" fmla="*/ 378619 h 981075"/>
              <a:gd name="connsiteX265" fmla="*/ 488904 w 1314450"/>
              <a:gd name="connsiteY265" fmla="*/ 352901 h 981075"/>
              <a:gd name="connsiteX266" fmla="*/ 487951 w 1314450"/>
              <a:gd name="connsiteY266" fmla="*/ 297656 h 981075"/>
              <a:gd name="connsiteX267" fmla="*/ 487951 w 1314450"/>
              <a:gd name="connsiteY267" fmla="*/ 250031 h 981075"/>
              <a:gd name="connsiteX268" fmla="*/ 488904 w 1314450"/>
              <a:gd name="connsiteY268" fmla="*/ 226219 h 981075"/>
              <a:gd name="connsiteX269" fmla="*/ 488904 w 1314450"/>
              <a:gd name="connsiteY269" fmla="*/ 223361 h 981075"/>
              <a:gd name="connsiteX270" fmla="*/ 488904 w 1314450"/>
              <a:gd name="connsiteY270" fmla="*/ 222409 h 981075"/>
              <a:gd name="connsiteX271" fmla="*/ 488904 w 1314450"/>
              <a:gd name="connsiteY271" fmla="*/ 222409 h 981075"/>
              <a:gd name="connsiteX272" fmla="*/ 488904 w 1314450"/>
              <a:gd name="connsiteY272" fmla="*/ 222409 h 981075"/>
              <a:gd name="connsiteX273" fmla="*/ 469854 w 1314450"/>
              <a:gd name="connsiteY273" fmla="*/ 223361 h 981075"/>
              <a:gd name="connsiteX274" fmla="*/ 468901 w 1314450"/>
              <a:gd name="connsiteY274" fmla="*/ 217646 h 981075"/>
              <a:gd name="connsiteX275" fmla="*/ 468901 w 1314450"/>
              <a:gd name="connsiteY275" fmla="*/ 215741 h 981075"/>
              <a:gd name="connsiteX276" fmla="*/ 468901 w 1314450"/>
              <a:gd name="connsiteY276" fmla="*/ 214789 h 981075"/>
              <a:gd name="connsiteX277" fmla="*/ 406989 w 1314450"/>
              <a:gd name="connsiteY277" fmla="*/ 219551 h 981075"/>
              <a:gd name="connsiteX278" fmla="*/ 406989 w 1314450"/>
              <a:gd name="connsiteY278" fmla="*/ 223361 h 981075"/>
              <a:gd name="connsiteX279" fmla="*/ 406989 w 1314450"/>
              <a:gd name="connsiteY279" fmla="*/ 228124 h 981075"/>
              <a:gd name="connsiteX280" fmla="*/ 387939 w 1314450"/>
              <a:gd name="connsiteY280" fmla="*/ 230029 h 981075"/>
              <a:gd name="connsiteX281" fmla="*/ 387939 w 1314450"/>
              <a:gd name="connsiteY281" fmla="*/ 231934 h 981075"/>
              <a:gd name="connsiteX282" fmla="*/ 388891 w 1314450"/>
              <a:gd name="connsiteY282" fmla="*/ 237649 h 981075"/>
              <a:gd name="connsiteX283" fmla="*/ 389844 w 1314450"/>
              <a:gd name="connsiteY283" fmla="*/ 243364 h 981075"/>
              <a:gd name="connsiteX284" fmla="*/ 326026 w 1314450"/>
              <a:gd name="connsiteY284" fmla="*/ 245269 h 981075"/>
              <a:gd name="connsiteX285" fmla="*/ 324121 w 1314450"/>
              <a:gd name="connsiteY285" fmla="*/ 201454 h 981075"/>
              <a:gd name="connsiteX286" fmla="*/ 323169 w 1314450"/>
              <a:gd name="connsiteY286" fmla="*/ 189071 h 981075"/>
              <a:gd name="connsiteX287" fmla="*/ 323169 w 1314450"/>
              <a:gd name="connsiteY287" fmla="*/ 187166 h 981075"/>
              <a:gd name="connsiteX288" fmla="*/ 323169 w 1314450"/>
              <a:gd name="connsiteY288" fmla="*/ 186214 h 981075"/>
              <a:gd name="connsiteX289" fmla="*/ 323169 w 1314450"/>
              <a:gd name="connsiteY289" fmla="*/ 186214 h 981075"/>
              <a:gd name="connsiteX290" fmla="*/ 230776 w 1314450"/>
              <a:gd name="connsiteY290" fmla="*/ 188119 h 981075"/>
              <a:gd name="connsiteX291" fmla="*/ 230776 w 1314450"/>
              <a:gd name="connsiteY291" fmla="*/ 190976 h 981075"/>
              <a:gd name="connsiteX292" fmla="*/ 230776 w 1314450"/>
              <a:gd name="connsiteY292" fmla="*/ 197644 h 981075"/>
              <a:gd name="connsiteX293" fmla="*/ 230776 w 1314450"/>
              <a:gd name="connsiteY293" fmla="*/ 222409 h 981075"/>
              <a:gd name="connsiteX294" fmla="*/ 230776 w 1314450"/>
              <a:gd name="connsiteY294" fmla="*/ 271939 h 981075"/>
              <a:gd name="connsiteX295" fmla="*/ 231729 w 1314450"/>
              <a:gd name="connsiteY295" fmla="*/ 312896 h 981075"/>
              <a:gd name="connsiteX296" fmla="*/ 224109 w 1314450"/>
              <a:gd name="connsiteY296" fmla="*/ 261461 h 981075"/>
              <a:gd name="connsiteX297" fmla="*/ 226014 w 1314450"/>
              <a:gd name="connsiteY297" fmla="*/ 218599 h 981075"/>
              <a:gd name="connsiteX298" fmla="*/ 226014 w 1314450"/>
              <a:gd name="connsiteY298" fmla="*/ 209074 h 981075"/>
              <a:gd name="connsiteX299" fmla="*/ 226014 w 1314450"/>
              <a:gd name="connsiteY299" fmla="*/ 207169 h 981075"/>
              <a:gd name="connsiteX300" fmla="*/ 226014 w 1314450"/>
              <a:gd name="connsiteY300" fmla="*/ 207169 h 981075"/>
              <a:gd name="connsiteX301" fmla="*/ 214584 w 1314450"/>
              <a:gd name="connsiteY301" fmla="*/ 208121 h 981075"/>
              <a:gd name="connsiteX302" fmla="*/ 213631 w 1314450"/>
              <a:gd name="connsiteY302" fmla="*/ 201454 h 981075"/>
              <a:gd name="connsiteX303" fmla="*/ 166006 w 1314450"/>
              <a:gd name="connsiteY303" fmla="*/ 206216 h 981075"/>
              <a:gd name="connsiteX304" fmla="*/ 166006 w 1314450"/>
              <a:gd name="connsiteY304" fmla="*/ 208121 h 981075"/>
              <a:gd name="connsiteX305" fmla="*/ 166006 w 1314450"/>
              <a:gd name="connsiteY305" fmla="*/ 210979 h 981075"/>
              <a:gd name="connsiteX306" fmla="*/ 166006 w 1314450"/>
              <a:gd name="connsiteY306" fmla="*/ 211931 h 981075"/>
              <a:gd name="connsiteX307" fmla="*/ 154576 w 1314450"/>
              <a:gd name="connsiteY307" fmla="*/ 212884 h 981075"/>
              <a:gd name="connsiteX308" fmla="*/ 154576 w 1314450"/>
              <a:gd name="connsiteY308" fmla="*/ 212884 h 981075"/>
              <a:gd name="connsiteX309" fmla="*/ 154576 w 1314450"/>
              <a:gd name="connsiteY309" fmla="*/ 212884 h 981075"/>
              <a:gd name="connsiteX310" fmla="*/ 154576 w 1314450"/>
              <a:gd name="connsiteY310" fmla="*/ 213836 h 981075"/>
              <a:gd name="connsiteX311" fmla="*/ 155529 w 1314450"/>
              <a:gd name="connsiteY311" fmla="*/ 218599 h 981075"/>
              <a:gd name="connsiteX312" fmla="*/ 159339 w 1314450"/>
              <a:gd name="connsiteY312" fmla="*/ 237649 h 981075"/>
              <a:gd name="connsiteX313" fmla="*/ 164101 w 1314450"/>
              <a:gd name="connsiteY313" fmla="*/ 262414 h 981075"/>
              <a:gd name="connsiteX314" fmla="*/ 164101 w 1314450"/>
              <a:gd name="connsiteY314" fmla="*/ 269081 h 981075"/>
              <a:gd name="connsiteX315" fmla="*/ 162196 w 1314450"/>
              <a:gd name="connsiteY315" fmla="*/ 259556 h 981075"/>
              <a:gd name="connsiteX316" fmla="*/ 164101 w 1314450"/>
              <a:gd name="connsiteY316" fmla="*/ 270034 h 981075"/>
              <a:gd name="connsiteX317" fmla="*/ 160291 w 1314450"/>
              <a:gd name="connsiteY317" fmla="*/ 309086 h 981075"/>
              <a:gd name="connsiteX318" fmla="*/ 157434 w 1314450"/>
              <a:gd name="connsiteY318" fmla="*/ 413861 h 981075"/>
              <a:gd name="connsiteX319" fmla="*/ 156481 w 1314450"/>
              <a:gd name="connsiteY319" fmla="*/ 438626 h 981075"/>
              <a:gd name="connsiteX320" fmla="*/ 156481 w 1314450"/>
              <a:gd name="connsiteY320" fmla="*/ 431006 h 981075"/>
              <a:gd name="connsiteX321" fmla="*/ 148861 w 1314450"/>
              <a:gd name="connsiteY321" fmla="*/ 330994 h 981075"/>
              <a:gd name="connsiteX322" fmla="*/ 146956 w 1314450"/>
              <a:gd name="connsiteY322" fmla="*/ 315754 h 981075"/>
              <a:gd name="connsiteX323" fmla="*/ 146956 w 1314450"/>
              <a:gd name="connsiteY323" fmla="*/ 314801 h 981075"/>
              <a:gd name="connsiteX324" fmla="*/ 146956 w 1314450"/>
              <a:gd name="connsiteY324" fmla="*/ 312896 h 981075"/>
              <a:gd name="connsiteX325" fmla="*/ 146956 w 1314450"/>
              <a:gd name="connsiteY325" fmla="*/ 311944 h 981075"/>
              <a:gd name="connsiteX326" fmla="*/ 146004 w 1314450"/>
              <a:gd name="connsiteY326" fmla="*/ 311944 h 981075"/>
              <a:gd name="connsiteX327" fmla="*/ 145051 w 1314450"/>
              <a:gd name="connsiteY327" fmla="*/ 305276 h 981075"/>
              <a:gd name="connsiteX328" fmla="*/ 86949 w 1314450"/>
              <a:gd name="connsiteY328" fmla="*/ 305276 h 981075"/>
              <a:gd name="connsiteX329" fmla="*/ 86949 w 1314450"/>
              <a:gd name="connsiteY329" fmla="*/ 307181 h 981075"/>
              <a:gd name="connsiteX330" fmla="*/ 86949 w 1314450"/>
              <a:gd name="connsiteY330" fmla="*/ 310039 h 981075"/>
              <a:gd name="connsiteX331" fmla="*/ 86949 w 1314450"/>
              <a:gd name="connsiteY331" fmla="*/ 312896 h 981075"/>
              <a:gd name="connsiteX332" fmla="*/ 85996 w 1314450"/>
              <a:gd name="connsiteY332" fmla="*/ 312896 h 981075"/>
              <a:gd name="connsiteX333" fmla="*/ 85996 w 1314450"/>
              <a:gd name="connsiteY333" fmla="*/ 312896 h 981075"/>
              <a:gd name="connsiteX334" fmla="*/ 85996 w 1314450"/>
              <a:gd name="connsiteY334" fmla="*/ 312896 h 981075"/>
              <a:gd name="connsiteX335" fmla="*/ 85996 w 1314450"/>
              <a:gd name="connsiteY335" fmla="*/ 314801 h 981075"/>
              <a:gd name="connsiteX336" fmla="*/ 85996 w 1314450"/>
              <a:gd name="connsiteY336" fmla="*/ 315754 h 981075"/>
              <a:gd name="connsiteX337" fmla="*/ 85044 w 1314450"/>
              <a:gd name="connsiteY337" fmla="*/ 328136 h 981075"/>
              <a:gd name="connsiteX338" fmla="*/ 80281 w 1314450"/>
              <a:gd name="connsiteY338" fmla="*/ 377666 h 981075"/>
              <a:gd name="connsiteX339" fmla="*/ 78376 w 1314450"/>
              <a:gd name="connsiteY339" fmla="*/ 408146 h 981075"/>
              <a:gd name="connsiteX340" fmla="*/ 81234 w 1314450"/>
              <a:gd name="connsiteY340" fmla="*/ 408146 h 981075"/>
              <a:gd name="connsiteX341" fmla="*/ 85044 w 1314450"/>
              <a:gd name="connsiteY341" fmla="*/ 372904 h 981075"/>
              <a:gd name="connsiteX342" fmla="*/ 88854 w 1314450"/>
              <a:gd name="connsiteY342" fmla="*/ 333851 h 981075"/>
              <a:gd name="connsiteX343" fmla="*/ 88854 w 1314450"/>
              <a:gd name="connsiteY343" fmla="*/ 335756 h 981075"/>
              <a:gd name="connsiteX344" fmla="*/ 93616 w 1314450"/>
              <a:gd name="connsiteY344" fmla="*/ 383381 h 981075"/>
              <a:gd name="connsiteX345" fmla="*/ 97426 w 1314450"/>
              <a:gd name="connsiteY345" fmla="*/ 442436 h 981075"/>
              <a:gd name="connsiteX346" fmla="*/ 85996 w 1314450"/>
              <a:gd name="connsiteY346" fmla="*/ 770096 h 981075"/>
              <a:gd name="connsiteX347" fmla="*/ 76471 w 1314450"/>
              <a:gd name="connsiteY347" fmla="*/ 554831 h 981075"/>
              <a:gd name="connsiteX348" fmla="*/ 76471 w 1314450"/>
              <a:gd name="connsiteY348" fmla="*/ 550069 h 981075"/>
              <a:gd name="connsiteX349" fmla="*/ 82186 w 1314450"/>
              <a:gd name="connsiteY349" fmla="*/ 410051 h 981075"/>
              <a:gd name="connsiteX350" fmla="*/ 79329 w 1314450"/>
              <a:gd name="connsiteY350" fmla="*/ 410051 h 981075"/>
              <a:gd name="connsiteX351" fmla="*/ 75519 w 1314450"/>
              <a:gd name="connsiteY351" fmla="*/ 518636 h 981075"/>
              <a:gd name="connsiteX352" fmla="*/ 71709 w 1314450"/>
              <a:gd name="connsiteY352" fmla="*/ 436721 h 981075"/>
              <a:gd name="connsiteX353" fmla="*/ 69804 w 1314450"/>
              <a:gd name="connsiteY353" fmla="*/ 414814 h 981075"/>
              <a:gd name="connsiteX354" fmla="*/ 69804 w 1314450"/>
              <a:gd name="connsiteY354" fmla="*/ 411956 h 981075"/>
              <a:gd name="connsiteX355" fmla="*/ 69804 w 1314450"/>
              <a:gd name="connsiteY355" fmla="*/ 411004 h 981075"/>
              <a:gd name="connsiteX356" fmla="*/ 68851 w 1314450"/>
              <a:gd name="connsiteY356" fmla="*/ 411004 h 981075"/>
              <a:gd name="connsiteX357" fmla="*/ 68851 w 1314450"/>
              <a:gd name="connsiteY357" fmla="*/ 411956 h 981075"/>
              <a:gd name="connsiteX358" fmla="*/ 68851 w 1314450"/>
              <a:gd name="connsiteY358" fmla="*/ 417671 h 981075"/>
              <a:gd name="connsiteX359" fmla="*/ 73614 w 1314450"/>
              <a:gd name="connsiteY359" fmla="*/ 509111 h 981075"/>
              <a:gd name="connsiteX360" fmla="*/ 74566 w 1314450"/>
              <a:gd name="connsiteY360" fmla="*/ 537686 h 981075"/>
              <a:gd name="connsiteX361" fmla="*/ 74566 w 1314450"/>
              <a:gd name="connsiteY361" fmla="*/ 572929 h 981075"/>
              <a:gd name="connsiteX362" fmla="*/ 65041 w 1314450"/>
              <a:gd name="connsiteY362" fmla="*/ 759619 h 981075"/>
              <a:gd name="connsiteX363" fmla="*/ 63136 w 1314450"/>
              <a:gd name="connsiteY363" fmla="*/ 779621 h 981075"/>
              <a:gd name="connsiteX364" fmla="*/ 58374 w 1314450"/>
              <a:gd name="connsiteY364" fmla="*/ 706279 h 981075"/>
              <a:gd name="connsiteX365" fmla="*/ 49801 w 1314450"/>
              <a:gd name="connsiteY365" fmla="*/ 533876 h 981075"/>
              <a:gd name="connsiteX366" fmla="*/ 44086 w 1314450"/>
              <a:gd name="connsiteY366" fmla="*/ 464344 h 981075"/>
              <a:gd name="connsiteX367" fmla="*/ 45039 w 1314450"/>
              <a:gd name="connsiteY367" fmla="*/ 456724 h 981075"/>
              <a:gd name="connsiteX368" fmla="*/ 47896 w 1314450"/>
              <a:gd name="connsiteY368" fmla="*/ 433864 h 981075"/>
              <a:gd name="connsiteX369" fmla="*/ 48849 w 1314450"/>
              <a:gd name="connsiteY369" fmla="*/ 422434 h 981075"/>
              <a:gd name="connsiteX370" fmla="*/ 48849 w 1314450"/>
              <a:gd name="connsiteY370" fmla="*/ 416719 h 981075"/>
              <a:gd name="connsiteX371" fmla="*/ 48849 w 1314450"/>
              <a:gd name="connsiteY371" fmla="*/ 415766 h 981075"/>
              <a:gd name="connsiteX372" fmla="*/ 45039 w 1314450"/>
              <a:gd name="connsiteY372" fmla="*/ 415766 h 981075"/>
              <a:gd name="connsiteX373" fmla="*/ 45039 w 1314450"/>
              <a:gd name="connsiteY373" fmla="*/ 416719 h 981075"/>
              <a:gd name="connsiteX374" fmla="*/ 45039 w 1314450"/>
              <a:gd name="connsiteY374" fmla="*/ 418624 h 981075"/>
              <a:gd name="connsiteX375" fmla="*/ 44086 w 1314450"/>
              <a:gd name="connsiteY375" fmla="*/ 426244 h 981075"/>
              <a:gd name="connsiteX376" fmla="*/ 43134 w 1314450"/>
              <a:gd name="connsiteY376" fmla="*/ 440531 h 981075"/>
              <a:gd name="connsiteX377" fmla="*/ 42181 w 1314450"/>
              <a:gd name="connsiteY377" fmla="*/ 450056 h 981075"/>
              <a:gd name="connsiteX378" fmla="*/ 37419 w 1314450"/>
              <a:gd name="connsiteY378" fmla="*/ 415766 h 981075"/>
              <a:gd name="connsiteX379" fmla="*/ 35514 w 1314450"/>
              <a:gd name="connsiteY379" fmla="*/ 415766 h 981075"/>
              <a:gd name="connsiteX380" fmla="*/ 35514 w 1314450"/>
              <a:gd name="connsiteY380" fmla="*/ 419576 h 981075"/>
              <a:gd name="connsiteX381" fmla="*/ 39324 w 1314450"/>
              <a:gd name="connsiteY381" fmla="*/ 642461 h 981075"/>
              <a:gd name="connsiteX382" fmla="*/ 51706 w 1314450"/>
              <a:gd name="connsiteY382" fmla="*/ 842486 h 981075"/>
              <a:gd name="connsiteX383" fmla="*/ 51706 w 1314450"/>
              <a:gd name="connsiteY383" fmla="*/ 843439 h 981075"/>
              <a:gd name="connsiteX384" fmla="*/ 50754 w 1314450"/>
              <a:gd name="connsiteY384" fmla="*/ 849154 h 981075"/>
              <a:gd name="connsiteX385" fmla="*/ 44086 w 1314450"/>
              <a:gd name="connsiteY385" fmla="*/ 875824 h 981075"/>
              <a:gd name="connsiteX386" fmla="*/ 43134 w 1314450"/>
              <a:gd name="connsiteY386" fmla="*/ 872014 h 981075"/>
              <a:gd name="connsiteX387" fmla="*/ 29799 w 1314450"/>
              <a:gd name="connsiteY387" fmla="*/ 749141 h 981075"/>
              <a:gd name="connsiteX388" fmla="*/ 17416 w 1314450"/>
              <a:gd name="connsiteY388" fmla="*/ 508159 h 981075"/>
              <a:gd name="connsiteX389" fmla="*/ 13606 w 1314450"/>
              <a:gd name="connsiteY389" fmla="*/ 449104 h 981075"/>
              <a:gd name="connsiteX390" fmla="*/ 11701 w 1314450"/>
              <a:gd name="connsiteY390" fmla="*/ 419576 h 981075"/>
              <a:gd name="connsiteX391" fmla="*/ 11701 w 1314450"/>
              <a:gd name="connsiteY391" fmla="*/ 415766 h 981075"/>
              <a:gd name="connsiteX392" fmla="*/ 11701 w 1314450"/>
              <a:gd name="connsiteY392" fmla="*/ 415766 h 981075"/>
              <a:gd name="connsiteX393" fmla="*/ 7891 w 1314450"/>
              <a:gd name="connsiteY393" fmla="*/ 415766 h 981075"/>
              <a:gd name="connsiteX394" fmla="*/ 7891 w 1314450"/>
              <a:gd name="connsiteY394" fmla="*/ 415766 h 981075"/>
              <a:gd name="connsiteX395" fmla="*/ 7891 w 1314450"/>
              <a:gd name="connsiteY395" fmla="*/ 415766 h 981075"/>
              <a:gd name="connsiteX396" fmla="*/ 7891 w 1314450"/>
              <a:gd name="connsiteY396" fmla="*/ 415766 h 981075"/>
              <a:gd name="connsiteX397" fmla="*/ 7891 w 1314450"/>
              <a:gd name="connsiteY397" fmla="*/ 417671 h 981075"/>
              <a:gd name="connsiteX398" fmla="*/ 7891 w 1314450"/>
              <a:gd name="connsiteY398" fmla="*/ 420529 h 981075"/>
              <a:gd name="connsiteX399" fmla="*/ 10749 w 1314450"/>
              <a:gd name="connsiteY399" fmla="*/ 467201 h 981075"/>
              <a:gd name="connsiteX400" fmla="*/ 20274 w 1314450"/>
              <a:gd name="connsiteY400" fmla="*/ 709136 h 981075"/>
              <a:gd name="connsiteX401" fmla="*/ 39324 w 1314450"/>
              <a:gd name="connsiteY401" fmla="*/ 897731 h 981075"/>
              <a:gd name="connsiteX402" fmla="*/ 37419 w 1314450"/>
              <a:gd name="connsiteY402" fmla="*/ 902494 h 981075"/>
              <a:gd name="connsiteX403" fmla="*/ 35514 w 1314450"/>
              <a:gd name="connsiteY403" fmla="*/ 908209 h 981075"/>
              <a:gd name="connsiteX404" fmla="*/ 36466 w 1314450"/>
              <a:gd name="connsiteY404" fmla="*/ 908209 h 981075"/>
              <a:gd name="connsiteX405" fmla="*/ 36466 w 1314450"/>
              <a:gd name="connsiteY405" fmla="*/ 908209 h 981075"/>
              <a:gd name="connsiteX406" fmla="*/ 36466 w 1314450"/>
              <a:gd name="connsiteY406" fmla="*/ 907256 h 981075"/>
              <a:gd name="connsiteX407" fmla="*/ 37419 w 1314450"/>
              <a:gd name="connsiteY407" fmla="*/ 904399 h 981075"/>
              <a:gd name="connsiteX408" fmla="*/ 38371 w 1314450"/>
              <a:gd name="connsiteY408" fmla="*/ 901541 h 981075"/>
              <a:gd name="connsiteX409" fmla="*/ 39324 w 1314450"/>
              <a:gd name="connsiteY409" fmla="*/ 909161 h 981075"/>
              <a:gd name="connsiteX410" fmla="*/ 48849 w 1314450"/>
              <a:gd name="connsiteY410" fmla="*/ 910114 h 981075"/>
              <a:gd name="connsiteX411" fmla="*/ 48849 w 1314450"/>
              <a:gd name="connsiteY411" fmla="*/ 902494 h 981075"/>
              <a:gd name="connsiteX412" fmla="*/ 45039 w 1314450"/>
              <a:gd name="connsiteY412" fmla="*/ 878681 h 981075"/>
              <a:gd name="connsiteX413" fmla="*/ 52659 w 1314450"/>
              <a:gd name="connsiteY413" fmla="*/ 847249 h 981075"/>
              <a:gd name="connsiteX414" fmla="*/ 60279 w 1314450"/>
              <a:gd name="connsiteY414" fmla="*/ 899636 h 981075"/>
              <a:gd name="connsiteX415" fmla="*/ 61231 w 1314450"/>
              <a:gd name="connsiteY415" fmla="*/ 904399 h 981075"/>
              <a:gd name="connsiteX416" fmla="*/ 61231 w 1314450"/>
              <a:gd name="connsiteY416" fmla="*/ 904399 h 981075"/>
              <a:gd name="connsiteX417" fmla="*/ 59326 w 1314450"/>
              <a:gd name="connsiteY417" fmla="*/ 910114 h 981075"/>
              <a:gd name="connsiteX418" fmla="*/ 62184 w 1314450"/>
              <a:gd name="connsiteY418" fmla="*/ 910114 h 981075"/>
              <a:gd name="connsiteX419" fmla="*/ 62184 w 1314450"/>
              <a:gd name="connsiteY419" fmla="*/ 910114 h 981075"/>
              <a:gd name="connsiteX420" fmla="*/ 59326 w 1314450"/>
              <a:gd name="connsiteY420" fmla="*/ 910114 h 981075"/>
              <a:gd name="connsiteX421" fmla="*/ 59326 w 1314450"/>
              <a:gd name="connsiteY421" fmla="*/ 911066 h 981075"/>
              <a:gd name="connsiteX422" fmla="*/ 58374 w 1314450"/>
              <a:gd name="connsiteY422" fmla="*/ 914876 h 981075"/>
              <a:gd name="connsiteX423" fmla="*/ 63136 w 1314450"/>
              <a:gd name="connsiteY423" fmla="*/ 914876 h 981075"/>
              <a:gd name="connsiteX424" fmla="*/ 63136 w 1314450"/>
              <a:gd name="connsiteY424" fmla="*/ 917734 h 981075"/>
              <a:gd name="connsiteX425" fmla="*/ 63136 w 1314450"/>
              <a:gd name="connsiteY425" fmla="*/ 918686 h 981075"/>
              <a:gd name="connsiteX426" fmla="*/ 63136 w 1314450"/>
              <a:gd name="connsiteY426" fmla="*/ 918686 h 981075"/>
              <a:gd name="connsiteX427" fmla="*/ 74566 w 1314450"/>
              <a:gd name="connsiteY427" fmla="*/ 919639 h 981075"/>
              <a:gd name="connsiteX428" fmla="*/ 74566 w 1314450"/>
              <a:gd name="connsiteY428" fmla="*/ 917734 h 981075"/>
              <a:gd name="connsiteX429" fmla="*/ 75519 w 1314450"/>
              <a:gd name="connsiteY429" fmla="*/ 915829 h 981075"/>
              <a:gd name="connsiteX430" fmla="*/ 80281 w 1314450"/>
              <a:gd name="connsiteY430" fmla="*/ 915829 h 981075"/>
              <a:gd name="connsiteX431" fmla="*/ 80281 w 1314450"/>
              <a:gd name="connsiteY431" fmla="*/ 915829 h 981075"/>
              <a:gd name="connsiteX432" fmla="*/ 80281 w 1314450"/>
              <a:gd name="connsiteY432" fmla="*/ 914876 h 981075"/>
              <a:gd name="connsiteX433" fmla="*/ 80281 w 1314450"/>
              <a:gd name="connsiteY433" fmla="*/ 912971 h 981075"/>
              <a:gd name="connsiteX434" fmla="*/ 80281 w 1314450"/>
              <a:gd name="connsiteY434" fmla="*/ 911066 h 981075"/>
              <a:gd name="connsiteX435" fmla="*/ 77424 w 1314450"/>
              <a:gd name="connsiteY435" fmla="*/ 911066 h 981075"/>
              <a:gd name="connsiteX436" fmla="*/ 77424 w 1314450"/>
              <a:gd name="connsiteY436" fmla="*/ 911066 h 981075"/>
              <a:gd name="connsiteX437" fmla="*/ 79329 w 1314450"/>
              <a:gd name="connsiteY437" fmla="*/ 911066 h 981075"/>
              <a:gd name="connsiteX438" fmla="*/ 78376 w 1314450"/>
              <a:gd name="connsiteY438" fmla="*/ 905351 h 981075"/>
              <a:gd name="connsiteX439" fmla="*/ 85044 w 1314450"/>
              <a:gd name="connsiteY439" fmla="*/ 881539 h 981075"/>
              <a:gd name="connsiteX440" fmla="*/ 92664 w 1314450"/>
              <a:gd name="connsiteY440" fmla="*/ 848201 h 981075"/>
              <a:gd name="connsiteX441" fmla="*/ 97426 w 1314450"/>
              <a:gd name="connsiteY441" fmla="*/ 879634 h 981075"/>
              <a:gd name="connsiteX442" fmla="*/ 88854 w 1314450"/>
              <a:gd name="connsiteY442" fmla="*/ 911066 h 981075"/>
              <a:gd name="connsiteX443" fmla="*/ 98379 w 1314450"/>
              <a:gd name="connsiteY443" fmla="*/ 911066 h 981075"/>
              <a:gd name="connsiteX444" fmla="*/ 98379 w 1314450"/>
              <a:gd name="connsiteY444" fmla="*/ 910114 h 981075"/>
              <a:gd name="connsiteX445" fmla="*/ 98379 w 1314450"/>
              <a:gd name="connsiteY445" fmla="*/ 910114 h 981075"/>
              <a:gd name="connsiteX446" fmla="*/ 100284 w 1314450"/>
              <a:gd name="connsiteY446" fmla="*/ 903446 h 981075"/>
              <a:gd name="connsiteX447" fmla="*/ 100284 w 1314450"/>
              <a:gd name="connsiteY447" fmla="*/ 904399 h 981075"/>
              <a:gd name="connsiteX448" fmla="*/ 101236 w 1314450"/>
              <a:gd name="connsiteY448" fmla="*/ 909161 h 981075"/>
              <a:gd name="connsiteX449" fmla="*/ 102189 w 1314450"/>
              <a:gd name="connsiteY449" fmla="*/ 909161 h 981075"/>
              <a:gd name="connsiteX450" fmla="*/ 102189 w 1314450"/>
              <a:gd name="connsiteY450" fmla="*/ 908209 h 981075"/>
              <a:gd name="connsiteX451" fmla="*/ 102189 w 1314450"/>
              <a:gd name="connsiteY451" fmla="*/ 905351 h 981075"/>
              <a:gd name="connsiteX452" fmla="*/ 101236 w 1314450"/>
              <a:gd name="connsiteY452" fmla="*/ 900589 h 981075"/>
              <a:gd name="connsiteX453" fmla="*/ 105046 w 1314450"/>
              <a:gd name="connsiteY453" fmla="*/ 887254 h 981075"/>
              <a:gd name="connsiteX454" fmla="*/ 115524 w 1314450"/>
              <a:gd name="connsiteY454" fmla="*/ 836771 h 981075"/>
              <a:gd name="connsiteX455" fmla="*/ 117429 w 1314450"/>
              <a:gd name="connsiteY455" fmla="*/ 824389 h 981075"/>
              <a:gd name="connsiteX456" fmla="*/ 121239 w 1314450"/>
              <a:gd name="connsiteY456" fmla="*/ 849154 h 981075"/>
              <a:gd name="connsiteX457" fmla="*/ 130764 w 1314450"/>
              <a:gd name="connsiteY457" fmla="*/ 894874 h 981075"/>
              <a:gd name="connsiteX458" fmla="*/ 136479 w 1314450"/>
              <a:gd name="connsiteY458" fmla="*/ 917734 h 981075"/>
              <a:gd name="connsiteX459" fmla="*/ 139336 w 1314450"/>
              <a:gd name="connsiteY459" fmla="*/ 929164 h 981075"/>
              <a:gd name="connsiteX460" fmla="*/ 141241 w 1314450"/>
              <a:gd name="connsiteY460" fmla="*/ 934879 h 981075"/>
              <a:gd name="connsiteX461" fmla="*/ 142194 w 1314450"/>
              <a:gd name="connsiteY461" fmla="*/ 937736 h 981075"/>
              <a:gd name="connsiteX462" fmla="*/ 203154 w 1314450"/>
              <a:gd name="connsiteY462" fmla="*/ 930116 h 981075"/>
              <a:gd name="connsiteX463" fmla="*/ 203154 w 1314450"/>
              <a:gd name="connsiteY463" fmla="*/ 949166 h 981075"/>
              <a:gd name="connsiteX464" fmla="*/ 203154 w 1314450"/>
              <a:gd name="connsiteY464" fmla="*/ 951071 h 981075"/>
              <a:gd name="connsiteX465" fmla="*/ 203154 w 1314450"/>
              <a:gd name="connsiteY465" fmla="*/ 950119 h 981075"/>
              <a:gd name="connsiteX466" fmla="*/ 203154 w 1314450"/>
              <a:gd name="connsiteY466" fmla="*/ 950119 h 981075"/>
              <a:gd name="connsiteX467" fmla="*/ 286021 w 1314450"/>
              <a:gd name="connsiteY467" fmla="*/ 964406 h 981075"/>
              <a:gd name="connsiteX468" fmla="*/ 286974 w 1314450"/>
              <a:gd name="connsiteY468" fmla="*/ 961549 h 981075"/>
              <a:gd name="connsiteX469" fmla="*/ 288879 w 1314450"/>
              <a:gd name="connsiteY469" fmla="*/ 955834 h 981075"/>
              <a:gd name="connsiteX470" fmla="*/ 292689 w 1314450"/>
              <a:gd name="connsiteY470" fmla="*/ 943451 h 981075"/>
              <a:gd name="connsiteX471" fmla="*/ 300309 w 1314450"/>
              <a:gd name="connsiteY471" fmla="*/ 919639 h 981075"/>
              <a:gd name="connsiteX472" fmla="*/ 356506 w 1314450"/>
              <a:gd name="connsiteY472" fmla="*/ 920591 h 981075"/>
              <a:gd name="connsiteX473" fmla="*/ 364126 w 1314450"/>
              <a:gd name="connsiteY473" fmla="*/ 951071 h 981075"/>
              <a:gd name="connsiteX474" fmla="*/ 366031 w 1314450"/>
              <a:gd name="connsiteY474" fmla="*/ 956786 h 981075"/>
              <a:gd name="connsiteX475" fmla="*/ 366984 w 1314450"/>
              <a:gd name="connsiteY475" fmla="*/ 959644 h 981075"/>
              <a:gd name="connsiteX476" fmla="*/ 366984 w 1314450"/>
              <a:gd name="connsiteY476" fmla="*/ 960596 h 981075"/>
              <a:gd name="connsiteX477" fmla="*/ 366984 w 1314450"/>
              <a:gd name="connsiteY477" fmla="*/ 960596 h 981075"/>
              <a:gd name="connsiteX478" fmla="*/ 366984 w 1314450"/>
              <a:gd name="connsiteY478" fmla="*/ 960596 h 981075"/>
              <a:gd name="connsiteX479" fmla="*/ 460329 w 1314450"/>
              <a:gd name="connsiteY479" fmla="*/ 962501 h 981075"/>
              <a:gd name="connsiteX480" fmla="*/ 460329 w 1314450"/>
              <a:gd name="connsiteY480" fmla="*/ 962501 h 981075"/>
              <a:gd name="connsiteX481" fmla="*/ 460329 w 1314450"/>
              <a:gd name="connsiteY481" fmla="*/ 962501 h 981075"/>
              <a:gd name="connsiteX482" fmla="*/ 460329 w 1314450"/>
              <a:gd name="connsiteY482" fmla="*/ 960596 h 981075"/>
              <a:gd name="connsiteX483" fmla="*/ 463186 w 1314450"/>
              <a:gd name="connsiteY483" fmla="*/ 948214 h 981075"/>
              <a:gd name="connsiteX484" fmla="*/ 468901 w 1314450"/>
              <a:gd name="connsiteY484" fmla="*/ 922496 h 981075"/>
              <a:gd name="connsiteX485" fmla="*/ 469854 w 1314450"/>
              <a:gd name="connsiteY485" fmla="*/ 917734 h 981075"/>
              <a:gd name="connsiteX486" fmla="*/ 567961 w 1314450"/>
              <a:gd name="connsiteY486" fmla="*/ 920591 h 981075"/>
              <a:gd name="connsiteX487" fmla="*/ 568914 w 1314450"/>
              <a:gd name="connsiteY487" fmla="*/ 923449 h 981075"/>
              <a:gd name="connsiteX488" fmla="*/ 568914 w 1314450"/>
              <a:gd name="connsiteY488" fmla="*/ 923449 h 981075"/>
              <a:gd name="connsiteX489" fmla="*/ 640351 w 1314450"/>
              <a:gd name="connsiteY489" fmla="*/ 923449 h 981075"/>
              <a:gd name="connsiteX490" fmla="*/ 643209 w 1314450"/>
              <a:gd name="connsiteY490" fmla="*/ 934879 h 981075"/>
              <a:gd name="connsiteX491" fmla="*/ 643209 w 1314450"/>
              <a:gd name="connsiteY491" fmla="*/ 935831 h 981075"/>
              <a:gd name="connsiteX492" fmla="*/ 643209 w 1314450"/>
              <a:gd name="connsiteY492" fmla="*/ 935831 h 981075"/>
              <a:gd name="connsiteX493" fmla="*/ 643209 w 1314450"/>
              <a:gd name="connsiteY493" fmla="*/ 935831 h 981075"/>
              <a:gd name="connsiteX494" fmla="*/ 647019 w 1314450"/>
              <a:gd name="connsiteY494" fmla="*/ 952024 h 981075"/>
              <a:gd name="connsiteX495" fmla="*/ 647971 w 1314450"/>
              <a:gd name="connsiteY495" fmla="*/ 958691 h 981075"/>
              <a:gd name="connsiteX496" fmla="*/ 648924 w 1314450"/>
              <a:gd name="connsiteY496" fmla="*/ 961549 h 981075"/>
              <a:gd name="connsiteX497" fmla="*/ 648924 w 1314450"/>
              <a:gd name="connsiteY497" fmla="*/ 963454 h 981075"/>
              <a:gd name="connsiteX498" fmla="*/ 648924 w 1314450"/>
              <a:gd name="connsiteY498" fmla="*/ 964406 h 981075"/>
              <a:gd name="connsiteX499" fmla="*/ 648924 w 1314450"/>
              <a:gd name="connsiteY499" fmla="*/ 964406 h 981075"/>
              <a:gd name="connsiteX500" fmla="*/ 648924 w 1314450"/>
              <a:gd name="connsiteY500" fmla="*/ 964406 h 981075"/>
              <a:gd name="connsiteX501" fmla="*/ 648924 w 1314450"/>
              <a:gd name="connsiteY501" fmla="*/ 964406 h 981075"/>
              <a:gd name="connsiteX502" fmla="*/ 725124 w 1314450"/>
              <a:gd name="connsiteY502" fmla="*/ 964406 h 981075"/>
              <a:gd name="connsiteX503" fmla="*/ 725124 w 1314450"/>
              <a:gd name="connsiteY503" fmla="*/ 966311 h 981075"/>
              <a:gd name="connsiteX504" fmla="*/ 726076 w 1314450"/>
              <a:gd name="connsiteY504" fmla="*/ 972026 h 981075"/>
              <a:gd name="connsiteX505" fmla="*/ 726076 w 1314450"/>
              <a:gd name="connsiteY505" fmla="*/ 974884 h 981075"/>
              <a:gd name="connsiteX506" fmla="*/ 726076 w 1314450"/>
              <a:gd name="connsiteY506" fmla="*/ 975836 h 981075"/>
              <a:gd name="connsiteX507" fmla="*/ 726076 w 1314450"/>
              <a:gd name="connsiteY507" fmla="*/ 975836 h 981075"/>
              <a:gd name="connsiteX508" fmla="*/ 729886 w 1314450"/>
              <a:gd name="connsiteY508" fmla="*/ 975836 h 981075"/>
              <a:gd name="connsiteX509" fmla="*/ 729886 w 1314450"/>
              <a:gd name="connsiteY509" fmla="*/ 975836 h 981075"/>
              <a:gd name="connsiteX510" fmla="*/ 729886 w 1314450"/>
              <a:gd name="connsiteY510" fmla="*/ 975836 h 981075"/>
              <a:gd name="connsiteX511" fmla="*/ 729886 w 1314450"/>
              <a:gd name="connsiteY511" fmla="*/ 974884 h 981075"/>
              <a:gd name="connsiteX512" fmla="*/ 729886 w 1314450"/>
              <a:gd name="connsiteY512" fmla="*/ 973931 h 981075"/>
              <a:gd name="connsiteX513" fmla="*/ 729886 w 1314450"/>
              <a:gd name="connsiteY513" fmla="*/ 972026 h 981075"/>
              <a:gd name="connsiteX514" fmla="*/ 728934 w 1314450"/>
              <a:gd name="connsiteY514" fmla="*/ 964406 h 981075"/>
              <a:gd name="connsiteX515" fmla="*/ 729886 w 1314450"/>
              <a:gd name="connsiteY515" fmla="*/ 964406 h 981075"/>
              <a:gd name="connsiteX516" fmla="*/ 729886 w 1314450"/>
              <a:gd name="connsiteY516" fmla="*/ 967264 h 981075"/>
              <a:gd name="connsiteX517" fmla="*/ 731791 w 1314450"/>
              <a:gd name="connsiteY517" fmla="*/ 975836 h 981075"/>
              <a:gd name="connsiteX518" fmla="*/ 731791 w 1314450"/>
              <a:gd name="connsiteY518" fmla="*/ 976789 h 981075"/>
              <a:gd name="connsiteX519" fmla="*/ 731791 w 1314450"/>
              <a:gd name="connsiteY519" fmla="*/ 976789 h 981075"/>
              <a:gd name="connsiteX520" fmla="*/ 731791 w 1314450"/>
              <a:gd name="connsiteY520" fmla="*/ 976789 h 981075"/>
              <a:gd name="connsiteX521" fmla="*/ 844186 w 1314450"/>
              <a:gd name="connsiteY521" fmla="*/ 976789 h 981075"/>
              <a:gd name="connsiteX522" fmla="*/ 844186 w 1314450"/>
              <a:gd name="connsiteY522" fmla="*/ 976789 h 981075"/>
              <a:gd name="connsiteX523" fmla="*/ 844186 w 1314450"/>
              <a:gd name="connsiteY523" fmla="*/ 975836 h 981075"/>
              <a:gd name="connsiteX524" fmla="*/ 844186 w 1314450"/>
              <a:gd name="connsiteY524" fmla="*/ 973931 h 981075"/>
              <a:gd name="connsiteX525" fmla="*/ 844186 w 1314450"/>
              <a:gd name="connsiteY525" fmla="*/ 972979 h 981075"/>
              <a:gd name="connsiteX526" fmla="*/ 845139 w 1314450"/>
              <a:gd name="connsiteY526" fmla="*/ 972979 h 981075"/>
              <a:gd name="connsiteX527" fmla="*/ 844186 w 1314450"/>
              <a:gd name="connsiteY527" fmla="*/ 977741 h 981075"/>
              <a:gd name="connsiteX528" fmla="*/ 844186 w 1314450"/>
              <a:gd name="connsiteY528" fmla="*/ 977741 h 981075"/>
              <a:gd name="connsiteX529" fmla="*/ 727029 w 1314450"/>
              <a:gd name="connsiteY529" fmla="*/ 977741 h 981075"/>
              <a:gd name="connsiteX530" fmla="*/ 727029 w 1314450"/>
              <a:gd name="connsiteY530" fmla="*/ 977741 h 981075"/>
              <a:gd name="connsiteX531" fmla="*/ 847996 w 1314450"/>
              <a:gd name="connsiteY531" fmla="*/ 977741 h 981075"/>
              <a:gd name="connsiteX532" fmla="*/ 847996 w 1314450"/>
              <a:gd name="connsiteY532" fmla="*/ 977741 h 981075"/>
              <a:gd name="connsiteX533" fmla="*/ 847996 w 1314450"/>
              <a:gd name="connsiteY533" fmla="*/ 977741 h 981075"/>
              <a:gd name="connsiteX534" fmla="*/ 847996 w 1314450"/>
              <a:gd name="connsiteY534" fmla="*/ 977741 h 981075"/>
              <a:gd name="connsiteX535" fmla="*/ 852759 w 1314450"/>
              <a:gd name="connsiteY535" fmla="*/ 954881 h 981075"/>
              <a:gd name="connsiteX536" fmla="*/ 852759 w 1314450"/>
              <a:gd name="connsiteY536" fmla="*/ 954881 h 981075"/>
              <a:gd name="connsiteX537" fmla="*/ 853711 w 1314450"/>
              <a:gd name="connsiteY537" fmla="*/ 946309 h 981075"/>
              <a:gd name="connsiteX538" fmla="*/ 949914 w 1314450"/>
              <a:gd name="connsiteY538" fmla="*/ 943451 h 981075"/>
              <a:gd name="connsiteX539" fmla="*/ 949914 w 1314450"/>
              <a:gd name="connsiteY539" fmla="*/ 943451 h 981075"/>
              <a:gd name="connsiteX540" fmla="*/ 949914 w 1314450"/>
              <a:gd name="connsiteY540" fmla="*/ 940594 h 981075"/>
              <a:gd name="connsiteX541" fmla="*/ 950866 w 1314450"/>
              <a:gd name="connsiteY541" fmla="*/ 934879 h 981075"/>
              <a:gd name="connsiteX542" fmla="*/ 951819 w 1314450"/>
              <a:gd name="connsiteY542" fmla="*/ 926306 h 981075"/>
              <a:gd name="connsiteX543" fmla="*/ 951819 w 1314450"/>
              <a:gd name="connsiteY543" fmla="*/ 926306 h 981075"/>
              <a:gd name="connsiteX544" fmla="*/ 951819 w 1314450"/>
              <a:gd name="connsiteY544" fmla="*/ 924401 h 981075"/>
              <a:gd name="connsiteX545" fmla="*/ 957534 w 1314450"/>
              <a:gd name="connsiteY545" fmla="*/ 924401 h 981075"/>
              <a:gd name="connsiteX546" fmla="*/ 957534 w 1314450"/>
              <a:gd name="connsiteY546" fmla="*/ 923449 h 981075"/>
              <a:gd name="connsiteX547" fmla="*/ 956581 w 1314450"/>
              <a:gd name="connsiteY547" fmla="*/ 919639 h 981075"/>
              <a:gd name="connsiteX548" fmla="*/ 953724 w 1314450"/>
              <a:gd name="connsiteY548" fmla="*/ 906304 h 981075"/>
              <a:gd name="connsiteX549" fmla="*/ 953724 w 1314450"/>
              <a:gd name="connsiteY549" fmla="*/ 906304 h 981075"/>
              <a:gd name="connsiteX550" fmla="*/ 955629 w 1314450"/>
              <a:gd name="connsiteY550" fmla="*/ 886301 h 981075"/>
              <a:gd name="connsiteX551" fmla="*/ 1024209 w 1314450"/>
              <a:gd name="connsiteY551" fmla="*/ 885349 h 981075"/>
              <a:gd name="connsiteX552" fmla="*/ 1024209 w 1314450"/>
              <a:gd name="connsiteY552" fmla="*/ 885349 h 981075"/>
              <a:gd name="connsiteX553" fmla="*/ 955629 w 1314450"/>
              <a:gd name="connsiteY553" fmla="*/ 886301 h 981075"/>
              <a:gd name="connsiteX554" fmla="*/ 955629 w 1314450"/>
              <a:gd name="connsiteY554" fmla="*/ 884396 h 981075"/>
              <a:gd name="connsiteX555" fmla="*/ 1024209 w 1314450"/>
              <a:gd name="connsiteY555" fmla="*/ 883444 h 981075"/>
              <a:gd name="connsiteX556" fmla="*/ 1024209 w 1314450"/>
              <a:gd name="connsiteY556" fmla="*/ 884396 h 981075"/>
              <a:gd name="connsiteX557" fmla="*/ 1024209 w 1314450"/>
              <a:gd name="connsiteY557" fmla="*/ 884396 h 981075"/>
              <a:gd name="connsiteX558" fmla="*/ 1024209 w 1314450"/>
              <a:gd name="connsiteY558" fmla="*/ 884396 h 981075"/>
              <a:gd name="connsiteX559" fmla="*/ 1024209 w 1314450"/>
              <a:gd name="connsiteY559" fmla="*/ 882491 h 981075"/>
              <a:gd name="connsiteX560" fmla="*/ 1024209 w 1314450"/>
              <a:gd name="connsiteY560" fmla="*/ 882491 h 981075"/>
              <a:gd name="connsiteX561" fmla="*/ 1024209 w 1314450"/>
              <a:gd name="connsiteY561" fmla="*/ 882491 h 981075"/>
              <a:gd name="connsiteX562" fmla="*/ 1026114 w 1314450"/>
              <a:gd name="connsiteY562" fmla="*/ 874871 h 981075"/>
              <a:gd name="connsiteX563" fmla="*/ 1028971 w 1314450"/>
              <a:gd name="connsiteY563" fmla="*/ 860584 h 981075"/>
              <a:gd name="connsiteX564" fmla="*/ 1029924 w 1314450"/>
              <a:gd name="connsiteY564" fmla="*/ 860584 h 981075"/>
              <a:gd name="connsiteX565" fmla="*/ 1029924 w 1314450"/>
              <a:gd name="connsiteY565" fmla="*/ 860584 h 981075"/>
              <a:gd name="connsiteX566" fmla="*/ 1029924 w 1314450"/>
              <a:gd name="connsiteY566" fmla="*/ 859631 h 981075"/>
              <a:gd name="connsiteX567" fmla="*/ 1029924 w 1314450"/>
              <a:gd name="connsiteY567" fmla="*/ 859631 h 981075"/>
              <a:gd name="connsiteX568" fmla="*/ 1028971 w 1314450"/>
              <a:gd name="connsiteY568" fmla="*/ 859631 h 981075"/>
              <a:gd name="connsiteX569" fmla="*/ 1028971 w 1314450"/>
              <a:gd name="connsiteY569" fmla="*/ 858679 h 981075"/>
              <a:gd name="connsiteX570" fmla="*/ 1028971 w 1314450"/>
              <a:gd name="connsiteY570" fmla="*/ 858679 h 981075"/>
              <a:gd name="connsiteX571" fmla="*/ 1028971 w 1314450"/>
              <a:gd name="connsiteY571" fmla="*/ 859631 h 981075"/>
              <a:gd name="connsiteX572" fmla="*/ 1034686 w 1314450"/>
              <a:gd name="connsiteY572" fmla="*/ 858679 h 981075"/>
              <a:gd name="connsiteX573" fmla="*/ 1034686 w 1314450"/>
              <a:gd name="connsiteY573" fmla="*/ 857726 h 981075"/>
              <a:gd name="connsiteX574" fmla="*/ 1033734 w 1314450"/>
              <a:gd name="connsiteY574" fmla="*/ 855821 h 981075"/>
              <a:gd name="connsiteX575" fmla="*/ 1030876 w 1314450"/>
              <a:gd name="connsiteY575" fmla="*/ 855821 h 981075"/>
              <a:gd name="connsiteX576" fmla="*/ 1030876 w 1314450"/>
              <a:gd name="connsiteY576" fmla="*/ 855821 h 981075"/>
              <a:gd name="connsiteX577" fmla="*/ 1033734 w 1314450"/>
              <a:gd name="connsiteY577" fmla="*/ 855821 h 981075"/>
              <a:gd name="connsiteX578" fmla="*/ 1033734 w 1314450"/>
              <a:gd name="connsiteY578" fmla="*/ 854869 h 981075"/>
              <a:gd name="connsiteX579" fmla="*/ 1033734 w 1314450"/>
              <a:gd name="connsiteY579" fmla="*/ 854869 h 981075"/>
              <a:gd name="connsiteX580" fmla="*/ 1057546 w 1314450"/>
              <a:gd name="connsiteY580" fmla="*/ 852011 h 981075"/>
              <a:gd name="connsiteX581" fmla="*/ 1032781 w 1314450"/>
              <a:gd name="connsiteY581" fmla="*/ 852011 h 981075"/>
              <a:gd name="connsiteX582" fmla="*/ 1032781 w 1314450"/>
              <a:gd name="connsiteY582" fmla="*/ 852011 h 981075"/>
              <a:gd name="connsiteX583" fmla="*/ 1058499 w 1314450"/>
              <a:gd name="connsiteY583" fmla="*/ 852011 h 981075"/>
              <a:gd name="connsiteX584" fmla="*/ 1055641 w 1314450"/>
              <a:gd name="connsiteY584" fmla="*/ 852011 h 981075"/>
              <a:gd name="connsiteX585" fmla="*/ 1054689 w 1314450"/>
              <a:gd name="connsiteY585" fmla="*/ 850106 h 981075"/>
              <a:gd name="connsiteX586" fmla="*/ 1031829 w 1314450"/>
              <a:gd name="connsiteY586" fmla="*/ 852011 h 981075"/>
              <a:gd name="connsiteX587" fmla="*/ 1031829 w 1314450"/>
              <a:gd name="connsiteY587" fmla="*/ 852011 h 981075"/>
              <a:gd name="connsiteX588" fmla="*/ 1031829 w 1314450"/>
              <a:gd name="connsiteY588" fmla="*/ 852011 h 981075"/>
              <a:gd name="connsiteX589" fmla="*/ 1054689 w 1314450"/>
              <a:gd name="connsiteY589" fmla="*/ 850106 h 981075"/>
              <a:gd name="connsiteX590" fmla="*/ 1053736 w 1314450"/>
              <a:gd name="connsiteY590" fmla="*/ 847249 h 981075"/>
              <a:gd name="connsiteX591" fmla="*/ 1052784 w 1314450"/>
              <a:gd name="connsiteY591" fmla="*/ 845344 h 981075"/>
              <a:gd name="connsiteX592" fmla="*/ 1029924 w 1314450"/>
              <a:gd name="connsiteY592" fmla="*/ 847249 h 981075"/>
              <a:gd name="connsiteX593" fmla="*/ 1029924 w 1314450"/>
              <a:gd name="connsiteY593" fmla="*/ 847249 h 981075"/>
              <a:gd name="connsiteX594" fmla="*/ 1030876 w 1314450"/>
              <a:gd name="connsiteY594" fmla="*/ 844391 h 981075"/>
              <a:gd name="connsiteX595" fmla="*/ 1039449 w 1314450"/>
              <a:gd name="connsiteY595" fmla="*/ 795814 h 981075"/>
              <a:gd name="connsiteX596" fmla="*/ 1048021 w 1314450"/>
              <a:gd name="connsiteY596" fmla="*/ 827246 h 981075"/>
              <a:gd name="connsiteX597" fmla="*/ 1053736 w 1314450"/>
              <a:gd name="connsiteY597" fmla="*/ 845344 h 981075"/>
              <a:gd name="connsiteX598" fmla="*/ 1068024 w 1314450"/>
              <a:gd name="connsiteY598" fmla="*/ 844391 h 981075"/>
              <a:gd name="connsiteX599" fmla="*/ 1064214 w 1314450"/>
              <a:gd name="connsiteY599" fmla="*/ 831056 h 981075"/>
              <a:gd name="connsiteX600" fmla="*/ 1054689 w 1314450"/>
              <a:gd name="connsiteY600" fmla="*/ 794861 h 981075"/>
              <a:gd name="connsiteX601" fmla="*/ 1046116 w 1314450"/>
              <a:gd name="connsiteY601" fmla="*/ 756761 h 981075"/>
              <a:gd name="connsiteX602" fmla="*/ 1046116 w 1314450"/>
              <a:gd name="connsiteY602" fmla="*/ 754856 h 981075"/>
              <a:gd name="connsiteX603" fmla="*/ 1048021 w 1314450"/>
              <a:gd name="connsiteY603" fmla="*/ 766286 h 981075"/>
              <a:gd name="connsiteX604" fmla="*/ 1060404 w 1314450"/>
              <a:gd name="connsiteY604" fmla="*/ 815816 h 981075"/>
              <a:gd name="connsiteX605" fmla="*/ 1067071 w 1314450"/>
              <a:gd name="connsiteY605" fmla="*/ 839629 h 981075"/>
              <a:gd name="connsiteX606" fmla="*/ 1068976 w 1314450"/>
              <a:gd name="connsiteY606" fmla="*/ 845344 h 981075"/>
              <a:gd name="connsiteX607" fmla="*/ 1091836 w 1314450"/>
              <a:gd name="connsiteY607" fmla="*/ 843439 h 981075"/>
              <a:gd name="connsiteX608" fmla="*/ 1090884 w 1314450"/>
              <a:gd name="connsiteY608" fmla="*/ 841534 h 981075"/>
              <a:gd name="connsiteX609" fmla="*/ 1093741 w 1314450"/>
              <a:gd name="connsiteY609" fmla="*/ 835819 h 981075"/>
              <a:gd name="connsiteX610" fmla="*/ 1088026 w 1314450"/>
              <a:gd name="connsiteY610" fmla="*/ 816769 h 981075"/>
              <a:gd name="connsiteX611" fmla="*/ 1089931 w 1314450"/>
              <a:gd name="connsiteY611" fmla="*/ 816769 h 981075"/>
              <a:gd name="connsiteX612" fmla="*/ 1089931 w 1314450"/>
              <a:gd name="connsiteY612" fmla="*/ 814864 h 981075"/>
              <a:gd name="connsiteX613" fmla="*/ 1091836 w 1314450"/>
              <a:gd name="connsiteY613" fmla="*/ 794861 h 981075"/>
              <a:gd name="connsiteX614" fmla="*/ 1095646 w 1314450"/>
              <a:gd name="connsiteY614" fmla="*/ 753904 h 981075"/>
              <a:gd name="connsiteX615" fmla="*/ 1099456 w 1314450"/>
              <a:gd name="connsiteY615" fmla="*/ 703421 h 981075"/>
              <a:gd name="connsiteX616" fmla="*/ 1099456 w 1314450"/>
              <a:gd name="connsiteY616" fmla="*/ 705326 h 981075"/>
              <a:gd name="connsiteX617" fmla="*/ 1098504 w 1314450"/>
              <a:gd name="connsiteY617" fmla="*/ 755809 h 981075"/>
              <a:gd name="connsiteX618" fmla="*/ 1098504 w 1314450"/>
              <a:gd name="connsiteY618" fmla="*/ 781526 h 981075"/>
              <a:gd name="connsiteX619" fmla="*/ 1098504 w 1314450"/>
              <a:gd name="connsiteY619" fmla="*/ 782479 h 981075"/>
              <a:gd name="connsiteX620" fmla="*/ 1098504 w 1314450"/>
              <a:gd name="connsiteY620" fmla="*/ 782479 h 981075"/>
              <a:gd name="connsiteX621" fmla="*/ 1111839 w 1314450"/>
              <a:gd name="connsiteY621" fmla="*/ 782479 h 981075"/>
              <a:gd name="connsiteX622" fmla="*/ 1108029 w 1314450"/>
              <a:gd name="connsiteY622" fmla="*/ 812959 h 981075"/>
              <a:gd name="connsiteX623" fmla="*/ 1108029 w 1314450"/>
              <a:gd name="connsiteY623" fmla="*/ 815816 h 981075"/>
              <a:gd name="connsiteX624" fmla="*/ 1088979 w 1314450"/>
              <a:gd name="connsiteY624" fmla="*/ 816769 h 981075"/>
              <a:gd name="connsiteX625" fmla="*/ 1088979 w 1314450"/>
              <a:gd name="connsiteY625" fmla="*/ 816769 h 981075"/>
              <a:gd name="connsiteX626" fmla="*/ 1108029 w 1314450"/>
              <a:gd name="connsiteY626" fmla="*/ 815816 h 981075"/>
              <a:gd name="connsiteX627" fmla="*/ 1108029 w 1314450"/>
              <a:gd name="connsiteY627" fmla="*/ 817721 h 981075"/>
              <a:gd name="connsiteX628" fmla="*/ 1108029 w 1314450"/>
              <a:gd name="connsiteY628" fmla="*/ 819626 h 981075"/>
              <a:gd name="connsiteX629" fmla="*/ 1108981 w 1314450"/>
              <a:gd name="connsiteY629" fmla="*/ 819626 h 981075"/>
              <a:gd name="connsiteX630" fmla="*/ 1108981 w 1314450"/>
              <a:gd name="connsiteY630" fmla="*/ 819626 h 981075"/>
              <a:gd name="connsiteX631" fmla="*/ 1108981 w 1314450"/>
              <a:gd name="connsiteY631" fmla="*/ 818674 h 981075"/>
              <a:gd name="connsiteX632" fmla="*/ 1108981 w 1314450"/>
              <a:gd name="connsiteY632" fmla="*/ 816769 h 981075"/>
              <a:gd name="connsiteX633" fmla="*/ 1108981 w 1314450"/>
              <a:gd name="connsiteY633" fmla="*/ 815816 h 981075"/>
              <a:gd name="connsiteX634" fmla="*/ 1140414 w 1314450"/>
              <a:gd name="connsiteY634" fmla="*/ 813911 h 981075"/>
              <a:gd name="connsiteX635" fmla="*/ 1141366 w 1314450"/>
              <a:gd name="connsiteY635" fmla="*/ 816769 h 981075"/>
              <a:gd name="connsiteX636" fmla="*/ 1142319 w 1314450"/>
              <a:gd name="connsiteY636" fmla="*/ 816769 h 981075"/>
              <a:gd name="connsiteX637" fmla="*/ 1142319 w 1314450"/>
              <a:gd name="connsiteY637" fmla="*/ 816769 h 981075"/>
              <a:gd name="connsiteX638" fmla="*/ 1142319 w 1314450"/>
              <a:gd name="connsiteY638" fmla="*/ 815816 h 981075"/>
              <a:gd name="connsiteX639" fmla="*/ 1142319 w 1314450"/>
              <a:gd name="connsiteY639" fmla="*/ 813911 h 981075"/>
              <a:gd name="connsiteX640" fmla="*/ 1161369 w 1314450"/>
              <a:gd name="connsiteY640" fmla="*/ 812006 h 981075"/>
              <a:gd name="connsiteX641" fmla="*/ 1142319 w 1314450"/>
              <a:gd name="connsiteY641" fmla="*/ 812959 h 981075"/>
              <a:gd name="connsiteX642" fmla="*/ 1142319 w 1314450"/>
              <a:gd name="connsiteY642" fmla="*/ 812959 h 981075"/>
              <a:gd name="connsiteX643" fmla="*/ 1139461 w 1314450"/>
              <a:gd name="connsiteY643" fmla="*/ 801529 h 981075"/>
              <a:gd name="connsiteX644" fmla="*/ 1134699 w 1314450"/>
              <a:gd name="connsiteY644" fmla="*/ 782479 h 981075"/>
              <a:gd name="connsiteX645" fmla="*/ 1148986 w 1314450"/>
              <a:gd name="connsiteY645" fmla="*/ 782479 h 981075"/>
              <a:gd name="connsiteX646" fmla="*/ 1148034 w 1314450"/>
              <a:gd name="connsiteY646" fmla="*/ 792004 h 981075"/>
              <a:gd name="connsiteX647" fmla="*/ 1148034 w 1314450"/>
              <a:gd name="connsiteY647" fmla="*/ 792956 h 981075"/>
              <a:gd name="connsiteX648" fmla="*/ 1154701 w 1314450"/>
              <a:gd name="connsiteY648" fmla="*/ 792956 h 981075"/>
              <a:gd name="connsiteX649" fmla="*/ 1154701 w 1314450"/>
              <a:gd name="connsiteY649" fmla="*/ 792004 h 981075"/>
              <a:gd name="connsiteX650" fmla="*/ 1154701 w 1314450"/>
              <a:gd name="connsiteY650" fmla="*/ 789146 h 981075"/>
              <a:gd name="connsiteX651" fmla="*/ 1154701 w 1314450"/>
              <a:gd name="connsiteY651" fmla="*/ 789146 h 981075"/>
              <a:gd name="connsiteX652" fmla="*/ 1155654 w 1314450"/>
              <a:gd name="connsiteY652" fmla="*/ 792956 h 981075"/>
              <a:gd name="connsiteX653" fmla="*/ 1154701 w 1314450"/>
              <a:gd name="connsiteY653" fmla="*/ 792956 h 981075"/>
              <a:gd name="connsiteX654" fmla="*/ 1154701 w 1314450"/>
              <a:gd name="connsiteY654" fmla="*/ 792956 h 981075"/>
              <a:gd name="connsiteX655" fmla="*/ 1155654 w 1314450"/>
              <a:gd name="connsiteY655" fmla="*/ 792956 h 981075"/>
              <a:gd name="connsiteX656" fmla="*/ 1155654 w 1314450"/>
              <a:gd name="connsiteY656" fmla="*/ 792956 h 981075"/>
              <a:gd name="connsiteX657" fmla="*/ 1155654 w 1314450"/>
              <a:gd name="connsiteY657" fmla="*/ 792956 h 981075"/>
              <a:gd name="connsiteX658" fmla="*/ 1156606 w 1314450"/>
              <a:gd name="connsiteY658" fmla="*/ 796766 h 981075"/>
              <a:gd name="connsiteX659" fmla="*/ 1158511 w 1314450"/>
              <a:gd name="connsiteY659" fmla="*/ 806291 h 981075"/>
              <a:gd name="connsiteX660" fmla="*/ 1159464 w 1314450"/>
              <a:gd name="connsiteY660" fmla="*/ 811054 h 981075"/>
              <a:gd name="connsiteX661" fmla="*/ 1159464 w 1314450"/>
              <a:gd name="connsiteY661" fmla="*/ 812006 h 981075"/>
              <a:gd name="connsiteX662" fmla="*/ 1163274 w 1314450"/>
              <a:gd name="connsiteY662" fmla="*/ 812006 h 981075"/>
              <a:gd name="connsiteX663" fmla="*/ 1163274 w 1314450"/>
              <a:gd name="connsiteY663" fmla="*/ 812006 h 981075"/>
              <a:gd name="connsiteX664" fmla="*/ 1160416 w 1314450"/>
              <a:gd name="connsiteY664" fmla="*/ 797719 h 981075"/>
              <a:gd name="connsiteX665" fmla="*/ 1159464 w 1314450"/>
              <a:gd name="connsiteY665" fmla="*/ 792956 h 981075"/>
              <a:gd name="connsiteX666" fmla="*/ 1224234 w 1314450"/>
              <a:gd name="connsiteY666" fmla="*/ 794861 h 981075"/>
              <a:gd name="connsiteX667" fmla="*/ 1224234 w 1314450"/>
              <a:gd name="connsiteY667" fmla="*/ 793909 h 981075"/>
              <a:gd name="connsiteX668" fmla="*/ 1159464 w 1314450"/>
              <a:gd name="connsiteY668" fmla="*/ 792004 h 981075"/>
              <a:gd name="connsiteX669" fmla="*/ 1156606 w 1314450"/>
              <a:gd name="connsiteY669" fmla="*/ 781526 h 981075"/>
              <a:gd name="connsiteX670" fmla="*/ 1167084 w 1314450"/>
              <a:gd name="connsiteY670" fmla="*/ 781526 h 981075"/>
              <a:gd name="connsiteX671" fmla="*/ 1156606 w 1314450"/>
              <a:gd name="connsiteY671" fmla="*/ 781526 h 981075"/>
              <a:gd name="connsiteX672" fmla="*/ 1155654 w 1314450"/>
              <a:gd name="connsiteY672" fmla="*/ 775811 h 981075"/>
              <a:gd name="connsiteX673" fmla="*/ 1160416 w 1314450"/>
              <a:gd name="connsiteY673" fmla="*/ 741521 h 981075"/>
              <a:gd name="connsiteX674" fmla="*/ 1169941 w 1314450"/>
              <a:gd name="connsiteY674" fmla="*/ 649129 h 981075"/>
              <a:gd name="connsiteX675" fmla="*/ 1174704 w 1314450"/>
              <a:gd name="connsiteY675" fmla="*/ 596741 h 981075"/>
              <a:gd name="connsiteX676" fmla="*/ 1175656 w 1314450"/>
              <a:gd name="connsiteY676" fmla="*/ 680561 h 981075"/>
              <a:gd name="connsiteX677" fmla="*/ 1175656 w 1314450"/>
              <a:gd name="connsiteY677" fmla="*/ 587216 h 981075"/>
              <a:gd name="connsiteX678" fmla="*/ 1183276 w 1314450"/>
              <a:gd name="connsiteY678" fmla="*/ 483394 h 981075"/>
              <a:gd name="connsiteX679" fmla="*/ 1183276 w 1314450"/>
              <a:gd name="connsiteY679" fmla="*/ 524351 h 981075"/>
              <a:gd name="connsiteX680" fmla="*/ 1182324 w 1314450"/>
              <a:gd name="connsiteY680" fmla="*/ 710089 h 981075"/>
              <a:gd name="connsiteX681" fmla="*/ 1182324 w 1314450"/>
              <a:gd name="connsiteY681" fmla="*/ 756761 h 981075"/>
              <a:gd name="connsiteX682" fmla="*/ 1182324 w 1314450"/>
              <a:gd name="connsiteY682" fmla="*/ 779621 h 981075"/>
              <a:gd name="connsiteX683" fmla="*/ 1182324 w 1314450"/>
              <a:gd name="connsiteY683" fmla="*/ 780574 h 981075"/>
              <a:gd name="connsiteX684" fmla="*/ 1185181 w 1314450"/>
              <a:gd name="connsiteY684" fmla="*/ 780574 h 981075"/>
              <a:gd name="connsiteX685" fmla="*/ 1185181 w 1314450"/>
              <a:gd name="connsiteY685" fmla="*/ 780574 h 981075"/>
              <a:gd name="connsiteX686" fmla="*/ 1185181 w 1314450"/>
              <a:gd name="connsiteY686" fmla="*/ 778669 h 981075"/>
              <a:gd name="connsiteX687" fmla="*/ 1185181 w 1314450"/>
              <a:gd name="connsiteY687" fmla="*/ 775811 h 981075"/>
              <a:gd name="connsiteX688" fmla="*/ 1185181 w 1314450"/>
              <a:gd name="connsiteY688" fmla="*/ 769144 h 981075"/>
              <a:gd name="connsiteX689" fmla="*/ 1185181 w 1314450"/>
              <a:gd name="connsiteY689" fmla="*/ 755809 h 981075"/>
              <a:gd name="connsiteX690" fmla="*/ 1187086 w 1314450"/>
              <a:gd name="connsiteY690" fmla="*/ 650081 h 981075"/>
              <a:gd name="connsiteX691" fmla="*/ 1188991 w 1314450"/>
              <a:gd name="connsiteY691" fmla="*/ 423386 h 981075"/>
              <a:gd name="connsiteX692" fmla="*/ 1194706 w 1314450"/>
              <a:gd name="connsiteY692" fmla="*/ 364331 h 981075"/>
              <a:gd name="connsiteX693" fmla="*/ 1200421 w 1314450"/>
              <a:gd name="connsiteY693" fmla="*/ 316706 h 981075"/>
              <a:gd name="connsiteX694" fmla="*/ 1202326 w 1314450"/>
              <a:gd name="connsiteY694" fmla="*/ 305276 h 981075"/>
              <a:gd name="connsiteX695" fmla="*/ 1203279 w 1314450"/>
              <a:gd name="connsiteY695" fmla="*/ 299561 h 981075"/>
              <a:gd name="connsiteX696" fmla="*/ 1203279 w 1314450"/>
              <a:gd name="connsiteY696" fmla="*/ 296704 h 981075"/>
              <a:gd name="connsiteX697" fmla="*/ 1203279 w 1314450"/>
              <a:gd name="connsiteY697" fmla="*/ 294799 h 981075"/>
              <a:gd name="connsiteX698" fmla="*/ 1195659 w 1314450"/>
              <a:gd name="connsiteY698" fmla="*/ 294799 h 981075"/>
              <a:gd name="connsiteX699" fmla="*/ 1194706 w 1314450"/>
              <a:gd name="connsiteY699" fmla="*/ 304324 h 981075"/>
              <a:gd name="connsiteX700" fmla="*/ 1189944 w 1314450"/>
              <a:gd name="connsiteY700" fmla="*/ 340519 h 981075"/>
              <a:gd name="connsiteX701" fmla="*/ 1192801 w 1314450"/>
              <a:gd name="connsiteY701" fmla="*/ 315754 h 981075"/>
              <a:gd name="connsiteX702" fmla="*/ 1194706 w 1314450"/>
              <a:gd name="connsiteY702" fmla="*/ 302419 h 981075"/>
              <a:gd name="connsiteX703" fmla="*/ 1195659 w 1314450"/>
              <a:gd name="connsiteY703" fmla="*/ 295751 h 981075"/>
              <a:gd name="connsiteX704" fmla="*/ 1195659 w 1314450"/>
              <a:gd name="connsiteY704" fmla="*/ 294799 h 981075"/>
              <a:gd name="connsiteX705" fmla="*/ 1195659 w 1314450"/>
              <a:gd name="connsiteY705" fmla="*/ 294799 h 981075"/>
              <a:gd name="connsiteX706" fmla="*/ 1195659 w 1314450"/>
              <a:gd name="connsiteY706" fmla="*/ 294799 h 981075"/>
              <a:gd name="connsiteX707" fmla="*/ 1194706 w 1314450"/>
              <a:gd name="connsiteY707" fmla="*/ 299561 h 981075"/>
              <a:gd name="connsiteX708" fmla="*/ 1193754 w 1314450"/>
              <a:gd name="connsiteY708" fmla="*/ 308134 h 981075"/>
              <a:gd name="connsiteX709" fmla="*/ 1191849 w 1314450"/>
              <a:gd name="connsiteY709" fmla="*/ 325279 h 981075"/>
              <a:gd name="connsiteX710" fmla="*/ 1188039 w 1314450"/>
              <a:gd name="connsiteY710" fmla="*/ 351949 h 981075"/>
              <a:gd name="connsiteX711" fmla="*/ 1187086 w 1314450"/>
              <a:gd name="connsiteY711" fmla="*/ 292894 h 981075"/>
              <a:gd name="connsiteX712" fmla="*/ 1195659 w 1314450"/>
              <a:gd name="connsiteY712" fmla="*/ 292894 h 981075"/>
              <a:gd name="connsiteX713" fmla="*/ 1195659 w 1314450"/>
              <a:gd name="connsiteY713" fmla="*/ 293846 h 981075"/>
              <a:gd name="connsiteX714" fmla="*/ 1195659 w 1314450"/>
              <a:gd name="connsiteY714" fmla="*/ 294799 h 981075"/>
              <a:gd name="connsiteX715" fmla="*/ 1195659 w 1314450"/>
              <a:gd name="connsiteY715" fmla="*/ 294799 h 981075"/>
              <a:gd name="connsiteX716" fmla="*/ 1195659 w 1314450"/>
              <a:gd name="connsiteY716" fmla="*/ 293846 h 981075"/>
              <a:gd name="connsiteX717" fmla="*/ 1195659 w 1314450"/>
              <a:gd name="connsiteY717" fmla="*/ 292894 h 981075"/>
              <a:gd name="connsiteX718" fmla="*/ 1195659 w 1314450"/>
              <a:gd name="connsiteY718" fmla="*/ 292894 h 981075"/>
              <a:gd name="connsiteX719" fmla="*/ 1195659 w 1314450"/>
              <a:gd name="connsiteY719" fmla="*/ 292894 h 981075"/>
              <a:gd name="connsiteX720" fmla="*/ 1195659 w 1314450"/>
              <a:gd name="connsiteY720" fmla="*/ 293846 h 981075"/>
              <a:gd name="connsiteX721" fmla="*/ 1195659 w 1314450"/>
              <a:gd name="connsiteY721" fmla="*/ 293846 h 981075"/>
              <a:gd name="connsiteX722" fmla="*/ 1212804 w 1314450"/>
              <a:gd name="connsiteY722" fmla="*/ 292894 h 981075"/>
              <a:gd name="connsiteX723" fmla="*/ 1212804 w 1314450"/>
              <a:gd name="connsiteY723" fmla="*/ 298609 h 981075"/>
              <a:gd name="connsiteX724" fmla="*/ 1212804 w 1314450"/>
              <a:gd name="connsiteY724" fmla="*/ 299561 h 981075"/>
              <a:gd name="connsiteX725" fmla="*/ 1208041 w 1314450"/>
              <a:gd name="connsiteY725" fmla="*/ 492919 h 981075"/>
              <a:gd name="connsiteX726" fmla="*/ 1209946 w 1314450"/>
              <a:gd name="connsiteY726" fmla="*/ 572929 h 981075"/>
              <a:gd name="connsiteX727" fmla="*/ 1212804 w 1314450"/>
              <a:gd name="connsiteY727" fmla="*/ 341471 h 981075"/>
              <a:gd name="connsiteX728" fmla="*/ 1213756 w 1314450"/>
              <a:gd name="connsiteY728" fmla="*/ 307181 h 981075"/>
              <a:gd name="connsiteX729" fmla="*/ 1216614 w 1314450"/>
              <a:gd name="connsiteY729" fmla="*/ 373856 h 981075"/>
              <a:gd name="connsiteX730" fmla="*/ 1221376 w 1314450"/>
              <a:gd name="connsiteY730" fmla="*/ 750094 h 981075"/>
              <a:gd name="connsiteX731" fmla="*/ 1222329 w 1314450"/>
              <a:gd name="connsiteY731" fmla="*/ 772954 h 981075"/>
              <a:gd name="connsiteX732" fmla="*/ 1223281 w 1314450"/>
              <a:gd name="connsiteY732" fmla="*/ 784384 h 981075"/>
              <a:gd name="connsiteX733" fmla="*/ 1223281 w 1314450"/>
              <a:gd name="connsiteY733" fmla="*/ 790099 h 981075"/>
              <a:gd name="connsiteX734" fmla="*/ 1223281 w 1314450"/>
              <a:gd name="connsiteY734" fmla="*/ 791051 h 981075"/>
              <a:gd name="connsiteX735" fmla="*/ 1226139 w 1314450"/>
              <a:gd name="connsiteY735" fmla="*/ 791051 h 981075"/>
              <a:gd name="connsiteX736" fmla="*/ 1226139 w 1314450"/>
              <a:gd name="connsiteY736" fmla="*/ 794861 h 981075"/>
              <a:gd name="connsiteX737" fmla="*/ 1226139 w 1314450"/>
              <a:gd name="connsiteY737" fmla="*/ 791051 h 981075"/>
              <a:gd name="connsiteX738" fmla="*/ 1228996 w 1314450"/>
              <a:gd name="connsiteY738" fmla="*/ 794861 h 981075"/>
              <a:gd name="connsiteX739" fmla="*/ 1278526 w 1314450"/>
              <a:gd name="connsiteY739" fmla="*/ 292894 h 981075"/>
              <a:gd name="connsiteX740" fmla="*/ 1278526 w 1314450"/>
              <a:gd name="connsiteY740" fmla="*/ 292894 h 981075"/>
              <a:gd name="connsiteX741" fmla="*/ 1279479 w 1314450"/>
              <a:gd name="connsiteY741" fmla="*/ 296704 h 981075"/>
              <a:gd name="connsiteX742" fmla="*/ 1284241 w 1314450"/>
              <a:gd name="connsiteY742" fmla="*/ 323374 h 981075"/>
              <a:gd name="connsiteX743" fmla="*/ 1289004 w 1314450"/>
              <a:gd name="connsiteY743" fmla="*/ 357664 h 981075"/>
              <a:gd name="connsiteX744" fmla="*/ 1283289 w 1314450"/>
              <a:gd name="connsiteY744" fmla="*/ 319564 h 981075"/>
              <a:gd name="connsiteX745" fmla="*/ 1279479 w 1314450"/>
              <a:gd name="connsiteY745" fmla="*/ 300514 h 981075"/>
              <a:gd name="connsiteX746" fmla="*/ 1278526 w 1314450"/>
              <a:gd name="connsiteY746" fmla="*/ 295751 h 981075"/>
              <a:gd name="connsiteX747" fmla="*/ 1278526 w 1314450"/>
              <a:gd name="connsiteY747" fmla="*/ 292894 h 981075"/>
              <a:gd name="connsiteX748" fmla="*/ 1278526 w 1314450"/>
              <a:gd name="connsiteY748" fmla="*/ 292894 h 981075"/>
              <a:gd name="connsiteX749" fmla="*/ 1278526 w 1314450"/>
              <a:gd name="connsiteY749" fmla="*/ 292894 h 981075"/>
              <a:gd name="connsiteX750" fmla="*/ 1278526 w 1314450"/>
              <a:gd name="connsiteY750" fmla="*/ 292894 h 981075"/>
              <a:gd name="connsiteX751" fmla="*/ 71709 w 1314450"/>
              <a:gd name="connsiteY751" fmla="*/ 860584 h 981075"/>
              <a:gd name="connsiteX752" fmla="*/ 65994 w 1314450"/>
              <a:gd name="connsiteY752" fmla="*/ 812959 h 981075"/>
              <a:gd name="connsiteX753" fmla="*/ 63136 w 1314450"/>
              <a:gd name="connsiteY753" fmla="*/ 785336 h 981075"/>
              <a:gd name="connsiteX754" fmla="*/ 67899 w 1314450"/>
              <a:gd name="connsiteY754" fmla="*/ 739616 h 981075"/>
              <a:gd name="connsiteX755" fmla="*/ 76471 w 1314450"/>
              <a:gd name="connsiteY755" fmla="*/ 571976 h 981075"/>
              <a:gd name="connsiteX756" fmla="*/ 85044 w 1314450"/>
              <a:gd name="connsiteY756" fmla="*/ 774859 h 981075"/>
              <a:gd name="connsiteX757" fmla="*/ 71709 w 1314450"/>
              <a:gd name="connsiteY757" fmla="*/ 860584 h 981075"/>
              <a:gd name="connsiteX758" fmla="*/ 103141 w 1314450"/>
              <a:gd name="connsiteY758" fmla="*/ 849154 h 981075"/>
              <a:gd name="connsiteX759" fmla="*/ 97426 w 1314450"/>
              <a:gd name="connsiteY759" fmla="*/ 875824 h 981075"/>
              <a:gd name="connsiteX760" fmla="*/ 92664 w 1314450"/>
              <a:gd name="connsiteY760" fmla="*/ 844391 h 981075"/>
              <a:gd name="connsiteX761" fmla="*/ 105046 w 1314450"/>
              <a:gd name="connsiteY761" fmla="*/ 756761 h 981075"/>
              <a:gd name="connsiteX762" fmla="*/ 106951 w 1314450"/>
              <a:gd name="connsiteY762" fmla="*/ 734854 h 981075"/>
              <a:gd name="connsiteX763" fmla="*/ 111714 w 1314450"/>
              <a:gd name="connsiteY763" fmla="*/ 787241 h 981075"/>
              <a:gd name="connsiteX764" fmla="*/ 103141 w 1314450"/>
              <a:gd name="connsiteY764" fmla="*/ 849154 h 981075"/>
              <a:gd name="connsiteX765" fmla="*/ 138384 w 1314450"/>
              <a:gd name="connsiteY765" fmla="*/ 312896 h 981075"/>
              <a:gd name="connsiteX766" fmla="*/ 138384 w 1314450"/>
              <a:gd name="connsiteY766" fmla="*/ 312896 h 981075"/>
              <a:gd name="connsiteX767" fmla="*/ 137431 w 1314450"/>
              <a:gd name="connsiteY767" fmla="*/ 309086 h 981075"/>
              <a:gd name="connsiteX768" fmla="*/ 137431 w 1314450"/>
              <a:gd name="connsiteY768" fmla="*/ 307181 h 981075"/>
              <a:gd name="connsiteX769" fmla="*/ 137431 w 1314450"/>
              <a:gd name="connsiteY769" fmla="*/ 307181 h 981075"/>
              <a:gd name="connsiteX770" fmla="*/ 134574 w 1314450"/>
              <a:gd name="connsiteY770" fmla="*/ 307181 h 981075"/>
              <a:gd name="connsiteX771" fmla="*/ 134574 w 1314450"/>
              <a:gd name="connsiteY771" fmla="*/ 307181 h 981075"/>
              <a:gd name="connsiteX772" fmla="*/ 134574 w 1314450"/>
              <a:gd name="connsiteY772" fmla="*/ 307181 h 981075"/>
              <a:gd name="connsiteX773" fmla="*/ 134574 w 1314450"/>
              <a:gd name="connsiteY773" fmla="*/ 307181 h 981075"/>
              <a:gd name="connsiteX774" fmla="*/ 134574 w 1314450"/>
              <a:gd name="connsiteY774" fmla="*/ 308134 h 981075"/>
              <a:gd name="connsiteX775" fmla="*/ 134574 w 1314450"/>
              <a:gd name="connsiteY775" fmla="*/ 310039 h 981075"/>
              <a:gd name="connsiteX776" fmla="*/ 134574 w 1314450"/>
              <a:gd name="connsiteY776" fmla="*/ 311944 h 981075"/>
              <a:gd name="connsiteX777" fmla="*/ 134574 w 1314450"/>
              <a:gd name="connsiteY777" fmla="*/ 311944 h 981075"/>
              <a:gd name="connsiteX778" fmla="*/ 134574 w 1314450"/>
              <a:gd name="connsiteY778" fmla="*/ 312896 h 981075"/>
              <a:gd name="connsiteX779" fmla="*/ 134574 w 1314450"/>
              <a:gd name="connsiteY779" fmla="*/ 313849 h 981075"/>
              <a:gd name="connsiteX780" fmla="*/ 134574 w 1314450"/>
              <a:gd name="connsiteY780" fmla="*/ 313849 h 981075"/>
              <a:gd name="connsiteX781" fmla="*/ 134574 w 1314450"/>
              <a:gd name="connsiteY781" fmla="*/ 313849 h 981075"/>
              <a:gd name="connsiteX782" fmla="*/ 134574 w 1314450"/>
              <a:gd name="connsiteY782" fmla="*/ 317659 h 981075"/>
              <a:gd name="connsiteX783" fmla="*/ 133621 w 1314450"/>
              <a:gd name="connsiteY783" fmla="*/ 325279 h 981075"/>
              <a:gd name="connsiteX784" fmla="*/ 130764 w 1314450"/>
              <a:gd name="connsiteY784" fmla="*/ 353854 h 981075"/>
              <a:gd name="connsiteX785" fmla="*/ 127906 w 1314450"/>
              <a:gd name="connsiteY785" fmla="*/ 325279 h 981075"/>
              <a:gd name="connsiteX786" fmla="*/ 126954 w 1314450"/>
              <a:gd name="connsiteY786" fmla="*/ 316706 h 981075"/>
              <a:gd name="connsiteX787" fmla="*/ 126954 w 1314450"/>
              <a:gd name="connsiteY787" fmla="*/ 313849 h 981075"/>
              <a:gd name="connsiteX788" fmla="*/ 126001 w 1314450"/>
              <a:gd name="connsiteY788" fmla="*/ 313849 h 981075"/>
              <a:gd name="connsiteX789" fmla="*/ 126001 w 1314450"/>
              <a:gd name="connsiteY789" fmla="*/ 311944 h 981075"/>
              <a:gd name="connsiteX790" fmla="*/ 126954 w 1314450"/>
              <a:gd name="connsiteY790" fmla="*/ 311944 h 981075"/>
              <a:gd name="connsiteX791" fmla="*/ 126954 w 1314450"/>
              <a:gd name="connsiteY791" fmla="*/ 311944 h 981075"/>
              <a:gd name="connsiteX792" fmla="*/ 126954 w 1314450"/>
              <a:gd name="connsiteY792" fmla="*/ 310991 h 981075"/>
              <a:gd name="connsiteX793" fmla="*/ 126001 w 1314450"/>
              <a:gd name="connsiteY793" fmla="*/ 310991 h 981075"/>
              <a:gd name="connsiteX794" fmla="*/ 126001 w 1314450"/>
              <a:gd name="connsiteY794" fmla="*/ 309086 h 981075"/>
              <a:gd name="connsiteX795" fmla="*/ 108856 w 1314450"/>
              <a:gd name="connsiteY795" fmla="*/ 309086 h 981075"/>
              <a:gd name="connsiteX796" fmla="*/ 108856 w 1314450"/>
              <a:gd name="connsiteY796" fmla="*/ 310039 h 981075"/>
              <a:gd name="connsiteX797" fmla="*/ 108856 w 1314450"/>
              <a:gd name="connsiteY797" fmla="*/ 310991 h 981075"/>
              <a:gd name="connsiteX798" fmla="*/ 108856 w 1314450"/>
              <a:gd name="connsiteY798" fmla="*/ 311944 h 981075"/>
              <a:gd name="connsiteX799" fmla="*/ 107904 w 1314450"/>
              <a:gd name="connsiteY799" fmla="*/ 311944 h 981075"/>
              <a:gd name="connsiteX800" fmla="*/ 107904 w 1314450"/>
              <a:gd name="connsiteY800" fmla="*/ 312896 h 981075"/>
              <a:gd name="connsiteX801" fmla="*/ 108856 w 1314450"/>
              <a:gd name="connsiteY801" fmla="*/ 312896 h 981075"/>
              <a:gd name="connsiteX802" fmla="*/ 108856 w 1314450"/>
              <a:gd name="connsiteY802" fmla="*/ 314801 h 981075"/>
              <a:gd name="connsiteX803" fmla="*/ 107904 w 1314450"/>
              <a:gd name="connsiteY803" fmla="*/ 314801 h 981075"/>
              <a:gd name="connsiteX804" fmla="*/ 107904 w 1314450"/>
              <a:gd name="connsiteY804" fmla="*/ 315754 h 981075"/>
              <a:gd name="connsiteX805" fmla="*/ 107904 w 1314450"/>
              <a:gd name="connsiteY805" fmla="*/ 317659 h 981075"/>
              <a:gd name="connsiteX806" fmla="*/ 106951 w 1314450"/>
              <a:gd name="connsiteY806" fmla="*/ 325279 h 981075"/>
              <a:gd name="connsiteX807" fmla="*/ 104094 w 1314450"/>
              <a:gd name="connsiteY807" fmla="*/ 352901 h 981075"/>
              <a:gd name="connsiteX808" fmla="*/ 101236 w 1314450"/>
              <a:gd name="connsiteY808" fmla="*/ 330041 h 981075"/>
              <a:gd name="connsiteX809" fmla="*/ 99331 w 1314450"/>
              <a:gd name="connsiteY809" fmla="*/ 314801 h 981075"/>
              <a:gd name="connsiteX810" fmla="*/ 99331 w 1314450"/>
              <a:gd name="connsiteY810" fmla="*/ 314801 h 981075"/>
              <a:gd name="connsiteX811" fmla="*/ 98379 w 1314450"/>
              <a:gd name="connsiteY811" fmla="*/ 314801 h 981075"/>
              <a:gd name="connsiteX812" fmla="*/ 98379 w 1314450"/>
              <a:gd name="connsiteY812" fmla="*/ 312896 h 981075"/>
              <a:gd name="connsiteX813" fmla="*/ 95521 w 1314450"/>
              <a:gd name="connsiteY813" fmla="*/ 312896 h 981075"/>
              <a:gd name="connsiteX814" fmla="*/ 95521 w 1314450"/>
              <a:gd name="connsiteY814" fmla="*/ 314801 h 981075"/>
              <a:gd name="connsiteX815" fmla="*/ 90759 w 1314450"/>
              <a:gd name="connsiteY815" fmla="*/ 314801 h 981075"/>
              <a:gd name="connsiteX816" fmla="*/ 90759 w 1314450"/>
              <a:gd name="connsiteY816" fmla="*/ 312896 h 981075"/>
              <a:gd name="connsiteX817" fmla="*/ 91711 w 1314450"/>
              <a:gd name="connsiteY817" fmla="*/ 308134 h 981075"/>
              <a:gd name="connsiteX818" fmla="*/ 140289 w 1314450"/>
              <a:gd name="connsiteY818" fmla="*/ 308134 h 981075"/>
              <a:gd name="connsiteX819" fmla="*/ 140289 w 1314450"/>
              <a:gd name="connsiteY819" fmla="*/ 308134 h 981075"/>
              <a:gd name="connsiteX820" fmla="*/ 140289 w 1314450"/>
              <a:gd name="connsiteY820" fmla="*/ 309086 h 981075"/>
              <a:gd name="connsiteX821" fmla="*/ 140289 w 1314450"/>
              <a:gd name="connsiteY821" fmla="*/ 310039 h 981075"/>
              <a:gd name="connsiteX822" fmla="*/ 140289 w 1314450"/>
              <a:gd name="connsiteY822" fmla="*/ 312896 h 981075"/>
              <a:gd name="connsiteX823" fmla="*/ 140289 w 1314450"/>
              <a:gd name="connsiteY823" fmla="*/ 314801 h 981075"/>
              <a:gd name="connsiteX824" fmla="*/ 138384 w 1314450"/>
              <a:gd name="connsiteY824" fmla="*/ 312896 h 981075"/>
              <a:gd name="connsiteX825" fmla="*/ 144099 w 1314450"/>
              <a:gd name="connsiteY825" fmla="*/ 341471 h 981075"/>
              <a:gd name="connsiteX826" fmla="*/ 144099 w 1314450"/>
              <a:gd name="connsiteY826" fmla="*/ 339566 h 981075"/>
              <a:gd name="connsiteX827" fmla="*/ 144099 w 1314450"/>
              <a:gd name="connsiteY827" fmla="*/ 338614 h 981075"/>
              <a:gd name="connsiteX828" fmla="*/ 144099 w 1314450"/>
              <a:gd name="connsiteY828" fmla="*/ 343376 h 981075"/>
              <a:gd name="connsiteX829" fmla="*/ 144099 w 1314450"/>
              <a:gd name="connsiteY829" fmla="*/ 341471 h 981075"/>
              <a:gd name="connsiteX830" fmla="*/ 201249 w 1314450"/>
              <a:gd name="connsiteY830" fmla="*/ 929164 h 981075"/>
              <a:gd name="connsiteX831" fmla="*/ 201249 w 1314450"/>
              <a:gd name="connsiteY831" fmla="*/ 929164 h 981075"/>
              <a:gd name="connsiteX832" fmla="*/ 403179 w 1314450"/>
              <a:gd name="connsiteY832" fmla="*/ 946309 h 981075"/>
              <a:gd name="connsiteX833" fmla="*/ 404131 w 1314450"/>
              <a:gd name="connsiteY833" fmla="*/ 943451 h 981075"/>
              <a:gd name="connsiteX834" fmla="*/ 404131 w 1314450"/>
              <a:gd name="connsiteY834" fmla="*/ 942499 h 981075"/>
              <a:gd name="connsiteX835" fmla="*/ 404131 w 1314450"/>
              <a:gd name="connsiteY835" fmla="*/ 942499 h 981075"/>
              <a:gd name="connsiteX836" fmla="*/ 403179 w 1314450"/>
              <a:gd name="connsiteY836" fmla="*/ 946309 h 981075"/>
              <a:gd name="connsiteX837" fmla="*/ 403179 w 1314450"/>
              <a:gd name="connsiteY837" fmla="*/ 946309 h 981075"/>
              <a:gd name="connsiteX838" fmla="*/ 403179 w 1314450"/>
              <a:gd name="connsiteY838" fmla="*/ 946309 h 981075"/>
              <a:gd name="connsiteX839" fmla="*/ 400321 w 1314450"/>
              <a:gd name="connsiteY839" fmla="*/ 946309 h 981075"/>
              <a:gd name="connsiteX840" fmla="*/ 400321 w 1314450"/>
              <a:gd name="connsiteY840" fmla="*/ 946309 h 981075"/>
              <a:gd name="connsiteX841" fmla="*/ 400321 w 1314450"/>
              <a:gd name="connsiteY841" fmla="*/ 946309 h 981075"/>
              <a:gd name="connsiteX842" fmla="*/ 400321 w 1314450"/>
              <a:gd name="connsiteY842" fmla="*/ 946309 h 981075"/>
              <a:gd name="connsiteX843" fmla="*/ 401274 w 1314450"/>
              <a:gd name="connsiteY843" fmla="*/ 942499 h 981075"/>
              <a:gd name="connsiteX844" fmla="*/ 401274 w 1314450"/>
              <a:gd name="connsiteY844" fmla="*/ 942499 h 981075"/>
              <a:gd name="connsiteX845" fmla="*/ 401274 w 1314450"/>
              <a:gd name="connsiteY845" fmla="*/ 943451 h 981075"/>
              <a:gd name="connsiteX846" fmla="*/ 401274 w 1314450"/>
              <a:gd name="connsiteY846" fmla="*/ 945356 h 981075"/>
              <a:gd name="connsiteX847" fmla="*/ 400321 w 1314450"/>
              <a:gd name="connsiteY847" fmla="*/ 946309 h 981075"/>
              <a:gd name="connsiteX848" fmla="*/ 400321 w 1314450"/>
              <a:gd name="connsiteY848" fmla="*/ 946309 h 981075"/>
              <a:gd name="connsiteX849" fmla="*/ 400321 w 1314450"/>
              <a:gd name="connsiteY849" fmla="*/ 946309 h 981075"/>
              <a:gd name="connsiteX850" fmla="*/ 400321 w 1314450"/>
              <a:gd name="connsiteY850" fmla="*/ 946309 h 981075"/>
              <a:gd name="connsiteX851" fmla="*/ 400321 w 1314450"/>
              <a:gd name="connsiteY851" fmla="*/ 946309 h 981075"/>
              <a:gd name="connsiteX852" fmla="*/ 398416 w 1314450"/>
              <a:gd name="connsiteY852" fmla="*/ 946309 h 981075"/>
              <a:gd name="connsiteX853" fmla="*/ 400321 w 1314450"/>
              <a:gd name="connsiteY853" fmla="*/ 946309 h 981075"/>
              <a:gd name="connsiteX854" fmla="*/ 403179 w 1314450"/>
              <a:gd name="connsiteY854" fmla="*/ 947261 h 981075"/>
              <a:gd name="connsiteX855" fmla="*/ 403179 w 1314450"/>
              <a:gd name="connsiteY855" fmla="*/ 947261 h 981075"/>
              <a:gd name="connsiteX856" fmla="*/ 403179 w 1314450"/>
              <a:gd name="connsiteY856" fmla="*/ 947261 h 981075"/>
              <a:gd name="connsiteX857" fmla="*/ 420324 w 1314450"/>
              <a:gd name="connsiteY857" fmla="*/ 947261 h 981075"/>
              <a:gd name="connsiteX858" fmla="*/ 403179 w 1314450"/>
              <a:gd name="connsiteY858" fmla="*/ 947261 h 981075"/>
              <a:gd name="connsiteX859" fmla="*/ 423181 w 1314450"/>
              <a:gd name="connsiteY859" fmla="*/ 947261 h 981075"/>
              <a:gd name="connsiteX860" fmla="*/ 423181 w 1314450"/>
              <a:gd name="connsiteY860" fmla="*/ 947261 h 981075"/>
              <a:gd name="connsiteX861" fmla="*/ 423181 w 1314450"/>
              <a:gd name="connsiteY861" fmla="*/ 947261 h 981075"/>
              <a:gd name="connsiteX862" fmla="*/ 423181 w 1314450"/>
              <a:gd name="connsiteY862" fmla="*/ 947261 h 981075"/>
              <a:gd name="connsiteX863" fmla="*/ 423181 w 1314450"/>
              <a:gd name="connsiteY863" fmla="*/ 947261 h 981075"/>
              <a:gd name="connsiteX864" fmla="*/ 422229 w 1314450"/>
              <a:gd name="connsiteY864" fmla="*/ 942499 h 981075"/>
              <a:gd name="connsiteX865" fmla="*/ 423181 w 1314450"/>
              <a:gd name="connsiteY865" fmla="*/ 945356 h 981075"/>
              <a:gd name="connsiteX866" fmla="*/ 423181 w 1314450"/>
              <a:gd name="connsiteY866" fmla="*/ 946309 h 981075"/>
              <a:gd name="connsiteX867" fmla="*/ 423181 w 1314450"/>
              <a:gd name="connsiteY867" fmla="*/ 946309 h 981075"/>
              <a:gd name="connsiteX868" fmla="*/ 423181 w 1314450"/>
              <a:gd name="connsiteY868" fmla="*/ 946309 h 981075"/>
              <a:gd name="connsiteX869" fmla="*/ 422229 w 1314450"/>
              <a:gd name="connsiteY869" fmla="*/ 944404 h 981075"/>
              <a:gd name="connsiteX870" fmla="*/ 422229 w 1314450"/>
              <a:gd name="connsiteY870" fmla="*/ 942499 h 981075"/>
              <a:gd name="connsiteX871" fmla="*/ 422229 w 1314450"/>
              <a:gd name="connsiteY871" fmla="*/ 947261 h 981075"/>
              <a:gd name="connsiteX872" fmla="*/ 423181 w 1314450"/>
              <a:gd name="connsiteY872" fmla="*/ 947261 h 981075"/>
              <a:gd name="connsiteX873" fmla="*/ 422229 w 1314450"/>
              <a:gd name="connsiteY873" fmla="*/ 947261 h 981075"/>
              <a:gd name="connsiteX874" fmla="*/ 425086 w 1314450"/>
              <a:gd name="connsiteY874" fmla="*/ 947261 h 981075"/>
              <a:gd name="connsiteX875" fmla="*/ 425086 w 1314450"/>
              <a:gd name="connsiteY875" fmla="*/ 947261 h 981075"/>
              <a:gd name="connsiteX876" fmla="*/ 425086 w 1314450"/>
              <a:gd name="connsiteY876" fmla="*/ 947261 h 981075"/>
              <a:gd name="connsiteX877" fmla="*/ 425086 w 1314450"/>
              <a:gd name="connsiteY877" fmla="*/ 947261 h 981075"/>
              <a:gd name="connsiteX878" fmla="*/ 424134 w 1314450"/>
              <a:gd name="connsiteY878" fmla="*/ 943451 h 981075"/>
              <a:gd name="connsiteX879" fmla="*/ 424134 w 1314450"/>
              <a:gd name="connsiteY879" fmla="*/ 943451 h 981075"/>
              <a:gd name="connsiteX880" fmla="*/ 424134 w 1314450"/>
              <a:gd name="connsiteY880" fmla="*/ 943451 h 981075"/>
              <a:gd name="connsiteX881" fmla="*/ 425086 w 1314450"/>
              <a:gd name="connsiteY881" fmla="*/ 945356 h 981075"/>
              <a:gd name="connsiteX882" fmla="*/ 425086 w 1314450"/>
              <a:gd name="connsiteY882" fmla="*/ 947261 h 981075"/>
              <a:gd name="connsiteX883" fmla="*/ 425086 w 1314450"/>
              <a:gd name="connsiteY883" fmla="*/ 947261 h 981075"/>
              <a:gd name="connsiteX884" fmla="*/ 425086 w 1314450"/>
              <a:gd name="connsiteY884" fmla="*/ 947261 h 981075"/>
              <a:gd name="connsiteX885" fmla="*/ 451756 w 1314450"/>
              <a:gd name="connsiteY885" fmla="*/ 218599 h 981075"/>
              <a:gd name="connsiteX886" fmla="*/ 451756 w 1314450"/>
              <a:gd name="connsiteY886" fmla="*/ 218599 h 981075"/>
              <a:gd name="connsiteX887" fmla="*/ 451756 w 1314450"/>
              <a:gd name="connsiteY887" fmla="*/ 219551 h 981075"/>
              <a:gd name="connsiteX888" fmla="*/ 452709 w 1314450"/>
              <a:gd name="connsiteY888" fmla="*/ 223361 h 981075"/>
              <a:gd name="connsiteX889" fmla="*/ 452709 w 1314450"/>
              <a:gd name="connsiteY889" fmla="*/ 225266 h 981075"/>
              <a:gd name="connsiteX890" fmla="*/ 446994 w 1314450"/>
              <a:gd name="connsiteY890" fmla="*/ 225266 h 981075"/>
              <a:gd name="connsiteX891" fmla="*/ 446041 w 1314450"/>
              <a:gd name="connsiteY891" fmla="*/ 220504 h 981075"/>
              <a:gd name="connsiteX892" fmla="*/ 446041 w 1314450"/>
              <a:gd name="connsiteY892" fmla="*/ 219551 h 981075"/>
              <a:gd name="connsiteX893" fmla="*/ 426991 w 1314450"/>
              <a:gd name="connsiteY893" fmla="*/ 220504 h 981075"/>
              <a:gd name="connsiteX894" fmla="*/ 426991 w 1314450"/>
              <a:gd name="connsiteY894" fmla="*/ 221456 h 981075"/>
              <a:gd name="connsiteX895" fmla="*/ 426991 w 1314450"/>
              <a:gd name="connsiteY895" fmla="*/ 224314 h 981075"/>
              <a:gd name="connsiteX896" fmla="*/ 426991 w 1314450"/>
              <a:gd name="connsiteY896" fmla="*/ 227171 h 981075"/>
              <a:gd name="connsiteX897" fmla="*/ 421276 w 1314450"/>
              <a:gd name="connsiteY897" fmla="*/ 227171 h 981075"/>
              <a:gd name="connsiteX898" fmla="*/ 421276 w 1314450"/>
              <a:gd name="connsiteY898" fmla="*/ 222409 h 981075"/>
              <a:gd name="connsiteX899" fmla="*/ 421276 w 1314450"/>
              <a:gd name="connsiteY899" fmla="*/ 220504 h 981075"/>
              <a:gd name="connsiteX900" fmla="*/ 421276 w 1314450"/>
              <a:gd name="connsiteY900" fmla="*/ 219551 h 981075"/>
              <a:gd name="connsiteX901" fmla="*/ 421276 w 1314450"/>
              <a:gd name="connsiteY901" fmla="*/ 219551 h 981075"/>
              <a:gd name="connsiteX902" fmla="*/ 451756 w 1314450"/>
              <a:gd name="connsiteY902" fmla="*/ 218599 h 981075"/>
              <a:gd name="connsiteX903" fmla="*/ 540339 w 1314450"/>
              <a:gd name="connsiteY903" fmla="*/ 377666 h 981075"/>
              <a:gd name="connsiteX904" fmla="*/ 535576 w 1314450"/>
              <a:gd name="connsiteY904" fmla="*/ 377666 h 981075"/>
              <a:gd name="connsiteX905" fmla="*/ 535576 w 1314450"/>
              <a:gd name="connsiteY905" fmla="*/ 377666 h 981075"/>
              <a:gd name="connsiteX906" fmla="*/ 540339 w 1314450"/>
              <a:gd name="connsiteY906" fmla="*/ 377666 h 981075"/>
              <a:gd name="connsiteX907" fmla="*/ 540339 w 1314450"/>
              <a:gd name="connsiteY907" fmla="*/ 377666 h 981075"/>
              <a:gd name="connsiteX908" fmla="*/ 557484 w 1314450"/>
              <a:gd name="connsiteY908" fmla="*/ 372904 h 981075"/>
              <a:gd name="connsiteX909" fmla="*/ 557484 w 1314450"/>
              <a:gd name="connsiteY909" fmla="*/ 372904 h 981075"/>
              <a:gd name="connsiteX910" fmla="*/ 540339 w 1314450"/>
              <a:gd name="connsiteY910" fmla="*/ 372904 h 981075"/>
              <a:gd name="connsiteX911" fmla="*/ 540339 w 1314450"/>
              <a:gd name="connsiteY911" fmla="*/ 373856 h 981075"/>
              <a:gd name="connsiteX912" fmla="*/ 540339 w 1314450"/>
              <a:gd name="connsiteY912" fmla="*/ 376714 h 981075"/>
              <a:gd name="connsiteX913" fmla="*/ 535576 w 1314450"/>
              <a:gd name="connsiteY913" fmla="*/ 376714 h 981075"/>
              <a:gd name="connsiteX914" fmla="*/ 535576 w 1314450"/>
              <a:gd name="connsiteY914" fmla="*/ 375761 h 981075"/>
              <a:gd name="connsiteX915" fmla="*/ 535576 w 1314450"/>
              <a:gd name="connsiteY915" fmla="*/ 372904 h 981075"/>
              <a:gd name="connsiteX916" fmla="*/ 562246 w 1314450"/>
              <a:gd name="connsiteY916" fmla="*/ 370999 h 981075"/>
              <a:gd name="connsiteX917" fmla="*/ 562246 w 1314450"/>
              <a:gd name="connsiteY917" fmla="*/ 370999 h 981075"/>
              <a:gd name="connsiteX918" fmla="*/ 562246 w 1314450"/>
              <a:gd name="connsiteY918" fmla="*/ 371951 h 981075"/>
              <a:gd name="connsiteX919" fmla="*/ 562246 w 1314450"/>
              <a:gd name="connsiteY919" fmla="*/ 373856 h 981075"/>
              <a:gd name="connsiteX920" fmla="*/ 562246 w 1314450"/>
              <a:gd name="connsiteY920" fmla="*/ 375761 h 981075"/>
              <a:gd name="connsiteX921" fmla="*/ 557484 w 1314450"/>
              <a:gd name="connsiteY921" fmla="*/ 375761 h 981075"/>
              <a:gd name="connsiteX922" fmla="*/ 557484 w 1314450"/>
              <a:gd name="connsiteY922" fmla="*/ 374809 h 981075"/>
              <a:gd name="connsiteX923" fmla="*/ 557484 w 1314450"/>
              <a:gd name="connsiteY923" fmla="*/ 372904 h 981075"/>
              <a:gd name="connsiteX924" fmla="*/ 558436 w 1314450"/>
              <a:gd name="connsiteY924" fmla="*/ 376714 h 981075"/>
              <a:gd name="connsiteX925" fmla="*/ 558436 w 1314450"/>
              <a:gd name="connsiteY925" fmla="*/ 376714 h 981075"/>
              <a:gd name="connsiteX926" fmla="*/ 563199 w 1314450"/>
              <a:gd name="connsiteY926" fmla="*/ 376714 h 981075"/>
              <a:gd name="connsiteX927" fmla="*/ 563199 w 1314450"/>
              <a:gd name="connsiteY927" fmla="*/ 376714 h 981075"/>
              <a:gd name="connsiteX928" fmla="*/ 558436 w 1314450"/>
              <a:gd name="connsiteY928" fmla="*/ 376714 h 981075"/>
              <a:gd name="connsiteX929" fmla="*/ 567009 w 1314450"/>
              <a:gd name="connsiteY929" fmla="*/ 920591 h 981075"/>
              <a:gd name="connsiteX930" fmla="*/ 567009 w 1314450"/>
              <a:gd name="connsiteY930" fmla="*/ 920591 h 981075"/>
              <a:gd name="connsiteX931" fmla="*/ 567961 w 1314450"/>
              <a:gd name="connsiteY931" fmla="*/ 919639 h 981075"/>
              <a:gd name="connsiteX932" fmla="*/ 567009 w 1314450"/>
              <a:gd name="connsiteY932" fmla="*/ 920591 h 981075"/>
              <a:gd name="connsiteX933" fmla="*/ 567009 w 1314450"/>
              <a:gd name="connsiteY933" fmla="*/ 919639 h 981075"/>
              <a:gd name="connsiteX934" fmla="*/ 567009 w 1314450"/>
              <a:gd name="connsiteY934" fmla="*/ 918686 h 981075"/>
              <a:gd name="connsiteX935" fmla="*/ 567009 w 1314450"/>
              <a:gd name="connsiteY935" fmla="*/ 919639 h 981075"/>
              <a:gd name="connsiteX936" fmla="*/ 566056 w 1314450"/>
              <a:gd name="connsiteY936" fmla="*/ 919639 h 981075"/>
              <a:gd name="connsiteX937" fmla="*/ 567009 w 1314450"/>
              <a:gd name="connsiteY937" fmla="*/ 919639 h 981075"/>
              <a:gd name="connsiteX938" fmla="*/ 567009 w 1314450"/>
              <a:gd name="connsiteY938" fmla="*/ 919639 h 981075"/>
              <a:gd name="connsiteX939" fmla="*/ 567009 w 1314450"/>
              <a:gd name="connsiteY939" fmla="*/ 919639 h 981075"/>
              <a:gd name="connsiteX940" fmla="*/ 567009 w 1314450"/>
              <a:gd name="connsiteY940" fmla="*/ 920591 h 981075"/>
              <a:gd name="connsiteX941" fmla="*/ 567009 w 1314450"/>
              <a:gd name="connsiteY941" fmla="*/ 920591 h 981075"/>
              <a:gd name="connsiteX942" fmla="*/ 600346 w 1314450"/>
              <a:gd name="connsiteY942" fmla="*/ 375761 h 981075"/>
              <a:gd name="connsiteX943" fmla="*/ 600346 w 1314450"/>
              <a:gd name="connsiteY943" fmla="*/ 375761 h 981075"/>
              <a:gd name="connsiteX944" fmla="*/ 600346 w 1314450"/>
              <a:gd name="connsiteY944" fmla="*/ 373856 h 981075"/>
              <a:gd name="connsiteX945" fmla="*/ 600346 w 1314450"/>
              <a:gd name="connsiteY945" fmla="*/ 373856 h 981075"/>
              <a:gd name="connsiteX946" fmla="*/ 598441 w 1314450"/>
              <a:gd name="connsiteY946" fmla="*/ 373856 h 981075"/>
              <a:gd name="connsiteX947" fmla="*/ 598441 w 1314450"/>
              <a:gd name="connsiteY947" fmla="*/ 373856 h 981075"/>
              <a:gd name="connsiteX948" fmla="*/ 602251 w 1314450"/>
              <a:gd name="connsiteY948" fmla="*/ 373856 h 981075"/>
              <a:gd name="connsiteX949" fmla="*/ 602251 w 1314450"/>
              <a:gd name="connsiteY949" fmla="*/ 375761 h 981075"/>
              <a:gd name="connsiteX950" fmla="*/ 600346 w 1314450"/>
              <a:gd name="connsiteY950" fmla="*/ 375761 h 981075"/>
              <a:gd name="connsiteX951" fmla="*/ 647019 w 1314450"/>
              <a:gd name="connsiteY951" fmla="*/ 190024 h 981075"/>
              <a:gd name="connsiteX952" fmla="*/ 647019 w 1314450"/>
              <a:gd name="connsiteY952" fmla="*/ 190976 h 981075"/>
              <a:gd name="connsiteX953" fmla="*/ 647019 w 1314450"/>
              <a:gd name="connsiteY953" fmla="*/ 191929 h 981075"/>
              <a:gd name="connsiteX954" fmla="*/ 645114 w 1314450"/>
              <a:gd name="connsiteY954" fmla="*/ 191929 h 981075"/>
              <a:gd name="connsiteX955" fmla="*/ 645114 w 1314450"/>
              <a:gd name="connsiteY955" fmla="*/ 190976 h 981075"/>
              <a:gd name="connsiteX956" fmla="*/ 645114 w 1314450"/>
              <a:gd name="connsiteY956" fmla="*/ 190024 h 981075"/>
              <a:gd name="connsiteX957" fmla="*/ 645114 w 1314450"/>
              <a:gd name="connsiteY957" fmla="*/ 190024 h 981075"/>
              <a:gd name="connsiteX958" fmla="*/ 647019 w 1314450"/>
              <a:gd name="connsiteY958" fmla="*/ 190024 h 981075"/>
              <a:gd name="connsiteX959" fmla="*/ 647019 w 1314450"/>
              <a:gd name="connsiteY959" fmla="*/ 190024 h 981075"/>
              <a:gd name="connsiteX960" fmla="*/ 666069 w 1314450"/>
              <a:gd name="connsiteY960" fmla="*/ 191929 h 981075"/>
              <a:gd name="connsiteX961" fmla="*/ 663211 w 1314450"/>
              <a:gd name="connsiteY961" fmla="*/ 191929 h 981075"/>
              <a:gd name="connsiteX962" fmla="*/ 663211 w 1314450"/>
              <a:gd name="connsiteY962" fmla="*/ 190976 h 981075"/>
              <a:gd name="connsiteX963" fmla="*/ 663211 w 1314450"/>
              <a:gd name="connsiteY963" fmla="*/ 189071 h 981075"/>
              <a:gd name="connsiteX964" fmla="*/ 663211 w 1314450"/>
              <a:gd name="connsiteY964" fmla="*/ 189071 h 981075"/>
              <a:gd name="connsiteX965" fmla="*/ 662259 w 1314450"/>
              <a:gd name="connsiteY965" fmla="*/ 189071 h 981075"/>
              <a:gd name="connsiteX966" fmla="*/ 662259 w 1314450"/>
              <a:gd name="connsiteY966" fmla="*/ 189071 h 981075"/>
              <a:gd name="connsiteX967" fmla="*/ 662259 w 1314450"/>
              <a:gd name="connsiteY967" fmla="*/ 190976 h 981075"/>
              <a:gd name="connsiteX968" fmla="*/ 662259 w 1314450"/>
              <a:gd name="connsiteY968" fmla="*/ 191929 h 981075"/>
              <a:gd name="connsiteX969" fmla="*/ 659401 w 1314450"/>
              <a:gd name="connsiteY969" fmla="*/ 191929 h 981075"/>
              <a:gd name="connsiteX970" fmla="*/ 659401 w 1314450"/>
              <a:gd name="connsiteY970" fmla="*/ 191929 h 981075"/>
              <a:gd name="connsiteX971" fmla="*/ 659401 w 1314450"/>
              <a:gd name="connsiteY971" fmla="*/ 190024 h 981075"/>
              <a:gd name="connsiteX972" fmla="*/ 643209 w 1314450"/>
              <a:gd name="connsiteY972" fmla="*/ 190024 h 981075"/>
              <a:gd name="connsiteX973" fmla="*/ 643209 w 1314450"/>
              <a:gd name="connsiteY973" fmla="*/ 190024 h 981075"/>
              <a:gd name="connsiteX974" fmla="*/ 643209 w 1314450"/>
              <a:gd name="connsiteY974" fmla="*/ 190024 h 981075"/>
              <a:gd name="connsiteX975" fmla="*/ 642256 w 1314450"/>
              <a:gd name="connsiteY975" fmla="*/ 190024 h 981075"/>
              <a:gd name="connsiteX976" fmla="*/ 642256 w 1314450"/>
              <a:gd name="connsiteY976" fmla="*/ 190024 h 981075"/>
              <a:gd name="connsiteX977" fmla="*/ 642256 w 1314450"/>
              <a:gd name="connsiteY977" fmla="*/ 190976 h 981075"/>
              <a:gd name="connsiteX978" fmla="*/ 642256 w 1314450"/>
              <a:gd name="connsiteY978" fmla="*/ 192881 h 981075"/>
              <a:gd name="connsiteX979" fmla="*/ 639399 w 1314450"/>
              <a:gd name="connsiteY979" fmla="*/ 192881 h 981075"/>
              <a:gd name="connsiteX980" fmla="*/ 639399 w 1314450"/>
              <a:gd name="connsiteY980" fmla="*/ 192881 h 981075"/>
              <a:gd name="connsiteX981" fmla="*/ 639399 w 1314450"/>
              <a:gd name="connsiteY981" fmla="*/ 190024 h 981075"/>
              <a:gd name="connsiteX982" fmla="*/ 639399 w 1314450"/>
              <a:gd name="connsiteY982" fmla="*/ 190024 h 981075"/>
              <a:gd name="connsiteX983" fmla="*/ 639399 w 1314450"/>
              <a:gd name="connsiteY983" fmla="*/ 190024 h 981075"/>
              <a:gd name="connsiteX984" fmla="*/ 665116 w 1314450"/>
              <a:gd name="connsiteY984" fmla="*/ 190024 h 981075"/>
              <a:gd name="connsiteX985" fmla="*/ 665116 w 1314450"/>
              <a:gd name="connsiteY985" fmla="*/ 190024 h 981075"/>
              <a:gd name="connsiteX986" fmla="*/ 665116 w 1314450"/>
              <a:gd name="connsiteY986" fmla="*/ 190024 h 981075"/>
              <a:gd name="connsiteX987" fmla="*/ 665116 w 1314450"/>
              <a:gd name="connsiteY987" fmla="*/ 190976 h 981075"/>
              <a:gd name="connsiteX988" fmla="*/ 666069 w 1314450"/>
              <a:gd name="connsiteY988" fmla="*/ 191929 h 981075"/>
              <a:gd name="connsiteX989" fmla="*/ 666069 w 1314450"/>
              <a:gd name="connsiteY989" fmla="*/ 191929 h 981075"/>
              <a:gd name="connsiteX990" fmla="*/ 733696 w 1314450"/>
              <a:gd name="connsiteY990" fmla="*/ 351949 h 981075"/>
              <a:gd name="connsiteX991" fmla="*/ 730839 w 1314450"/>
              <a:gd name="connsiteY991" fmla="*/ 351949 h 981075"/>
              <a:gd name="connsiteX992" fmla="*/ 730839 w 1314450"/>
              <a:gd name="connsiteY992" fmla="*/ 350044 h 981075"/>
              <a:gd name="connsiteX993" fmla="*/ 730839 w 1314450"/>
              <a:gd name="connsiteY993" fmla="*/ 350044 h 981075"/>
              <a:gd name="connsiteX994" fmla="*/ 730839 w 1314450"/>
              <a:gd name="connsiteY994" fmla="*/ 350044 h 981075"/>
              <a:gd name="connsiteX995" fmla="*/ 730839 w 1314450"/>
              <a:gd name="connsiteY995" fmla="*/ 350044 h 981075"/>
              <a:gd name="connsiteX996" fmla="*/ 730839 w 1314450"/>
              <a:gd name="connsiteY996" fmla="*/ 350044 h 981075"/>
              <a:gd name="connsiteX997" fmla="*/ 733696 w 1314450"/>
              <a:gd name="connsiteY997" fmla="*/ 350044 h 981075"/>
              <a:gd name="connsiteX998" fmla="*/ 733696 w 1314450"/>
              <a:gd name="connsiteY998" fmla="*/ 351949 h 981075"/>
              <a:gd name="connsiteX999" fmla="*/ 751794 w 1314450"/>
              <a:gd name="connsiteY999" fmla="*/ 351949 h 981075"/>
              <a:gd name="connsiteX1000" fmla="*/ 748936 w 1314450"/>
              <a:gd name="connsiteY1000" fmla="*/ 351949 h 981075"/>
              <a:gd name="connsiteX1001" fmla="*/ 748936 w 1314450"/>
              <a:gd name="connsiteY1001" fmla="*/ 350996 h 981075"/>
              <a:gd name="connsiteX1002" fmla="*/ 748936 w 1314450"/>
              <a:gd name="connsiteY1002" fmla="*/ 350044 h 981075"/>
              <a:gd name="connsiteX1003" fmla="*/ 748936 w 1314450"/>
              <a:gd name="connsiteY1003" fmla="*/ 349091 h 981075"/>
              <a:gd name="connsiteX1004" fmla="*/ 732744 w 1314450"/>
              <a:gd name="connsiteY1004" fmla="*/ 349091 h 981075"/>
              <a:gd name="connsiteX1005" fmla="*/ 751794 w 1314450"/>
              <a:gd name="connsiteY1005" fmla="*/ 349091 h 981075"/>
              <a:gd name="connsiteX1006" fmla="*/ 751794 w 1314450"/>
              <a:gd name="connsiteY1006" fmla="*/ 350044 h 981075"/>
              <a:gd name="connsiteX1007" fmla="*/ 751794 w 1314450"/>
              <a:gd name="connsiteY1007" fmla="*/ 351949 h 981075"/>
              <a:gd name="connsiteX1008" fmla="*/ 751794 w 1314450"/>
              <a:gd name="connsiteY1008" fmla="*/ 351949 h 981075"/>
              <a:gd name="connsiteX1009" fmla="*/ 774654 w 1314450"/>
              <a:gd name="connsiteY1009" fmla="*/ 348139 h 981075"/>
              <a:gd name="connsiteX1010" fmla="*/ 712741 w 1314450"/>
              <a:gd name="connsiteY1010" fmla="*/ 348139 h 981075"/>
              <a:gd name="connsiteX1011" fmla="*/ 712741 w 1314450"/>
              <a:gd name="connsiteY1011" fmla="*/ 348139 h 981075"/>
              <a:gd name="connsiteX1012" fmla="*/ 767034 w 1314450"/>
              <a:gd name="connsiteY1012" fmla="*/ 348139 h 981075"/>
              <a:gd name="connsiteX1013" fmla="*/ 767034 w 1314450"/>
              <a:gd name="connsiteY1013" fmla="*/ 348139 h 981075"/>
              <a:gd name="connsiteX1014" fmla="*/ 772749 w 1314450"/>
              <a:gd name="connsiteY1014" fmla="*/ 348139 h 981075"/>
              <a:gd name="connsiteX1015" fmla="*/ 772749 w 1314450"/>
              <a:gd name="connsiteY1015" fmla="*/ 350044 h 981075"/>
              <a:gd name="connsiteX1016" fmla="*/ 772749 w 1314450"/>
              <a:gd name="connsiteY1016" fmla="*/ 350996 h 981075"/>
              <a:gd name="connsiteX1017" fmla="*/ 769891 w 1314450"/>
              <a:gd name="connsiteY1017" fmla="*/ 350996 h 981075"/>
              <a:gd name="connsiteX1018" fmla="*/ 769891 w 1314450"/>
              <a:gd name="connsiteY1018" fmla="*/ 350044 h 981075"/>
              <a:gd name="connsiteX1019" fmla="*/ 769891 w 1314450"/>
              <a:gd name="connsiteY1019" fmla="*/ 349091 h 981075"/>
              <a:gd name="connsiteX1020" fmla="*/ 769891 w 1314450"/>
              <a:gd name="connsiteY1020" fmla="*/ 348139 h 981075"/>
              <a:gd name="connsiteX1021" fmla="*/ 767034 w 1314450"/>
              <a:gd name="connsiteY1021" fmla="*/ 348139 h 981075"/>
              <a:gd name="connsiteX1022" fmla="*/ 767034 w 1314450"/>
              <a:gd name="connsiteY1022" fmla="*/ 350996 h 981075"/>
              <a:gd name="connsiteX1023" fmla="*/ 765129 w 1314450"/>
              <a:gd name="connsiteY1023" fmla="*/ 350996 h 981075"/>
              <a:gd name="connsiteX1024" fmla="*/ 765129 w 1314450"/>
              <a:gd name="connsiteY1024" fmla="*/ 349091 h 981075"/>
              <a:gd name="connsiteX1025" fmla="*/ 765129 w 1314450"/>
              <a:gd name="connsiteY1025" fmla="*/ 348139 h 981075"/>
              <a:gd name="connsiteX1026" fmla="*/ 765129 w 1314450"/>
              <a:gd name="connsiteY1026" fmla="*/ 348139 h 981075"/>
              <a:gd name="connsiteX1027" fmla="*/ 765129 w 1314450"/>
              <a:gd name="connsiteY1027" fmla="*/ 348139 h 981075"/>
              <a:gd name="connsiteX1028" fmla="*/ 716551 w 1314450"/>
              <a:gd name="connsiteY1028" fmla="*/ 348139 h 981075"/>
              <a:gd name="connsiteX1029" fmla="*/ 716551 w 1314450"/>
              <a:gd name="connsiteY1029" fmla="*/ 348139 h 981075"/>
              <a:gd name="connsiteX1030" fmla="*/ 716551 w 1314450"/>
              <a:gd name="connsiteY1030" fmla="*/ 349091 h 981075"/>
              <a:gd name="connsiteX1031" fmla="*/ 716551 w 1314450"/>
              <a:gd name="connsiteY1031" fmla="*/ 350996 h 981075"/>
              <a:gd name="connsiteX1032" fmla="*/ 714646 w 1314450"/>
              <a:gd name="connsiteY1032" fmla="*/ 350996 h 981075"/>
              <a:gd name="connsiteX1033" fmla="*/ 714646 w 1314450"/>
              <a:gd name="connsiteY1033" fmla="*/ 350996 h 981075"/>
              <a:gd name="connsiteX1034" fmla="*/ 714646 w 1314450"/>
              <a:gd name="connsiteY1034" fmla="*/ 349091 h 981075"/>
              <a:gd name="connsiteX1035" fmla="*/ 714646 w 1314450"/>
              <a:gd name="connsiteY1035" fmla="*/ 348139 h 981075"/>
              <a:gd name="connsiteX1036" fmla="*/ 714646 w 1314450"/>
              <a:gd name="connsiteY1036" fmla="*/ 348139 h 981075"/>
              <a:gd name="connsiteX1037" fmla="*/ 714646 w 1314450"/>
              <a:gd name="connsiteY1037" fmla="*/ 348139 h 981075"/>
              <a:gd name="connsiteX1038" fmla="*/ 712741 w 1314450"/>
              <a:gd name="connsiteY1038" fmla="*/ 348139 h 981075"/>
              <a:gd name="connsiteX1039" fmla="*/ 712741 w 1314450"/>
              <a:gd name="connsiteY1039" fmla="*/ 348139 h 981075"/>
              <a:gd name="connsiteX1040" fmla="*/ 712741 w 1314450"/>
              <a:gd name="connsiteY1040" fmla="*/ 350996 h 981075"/>
              <a:gd name="connsiteX1041" fmla="*/ 712741 w 1314450"/>
              <a:gd name="connsiteY1041" fmla="*/ 348139 h 981075"/>
              <a:gd name="connsiteX1042" fmla="*/ 709884 w 1314450"/>
              <a:gd name="connsiteY1042" fmla="*/ 348139 h 981075"/>
              <a:gd name="connsiteX1043" fmla="*/ 709884 w 1314450"/>
              <a:gd name="connsiteY1043" fmla="*/ 348139 h 981075"/>
              <a:gd name="connsiteX1044" fmla="*/ 712741 w 1314450"/>
              <a:gd name="connsiteY1044" fmla="*/ 348139 h 981075"/>
              <a:gd name="connsiteX1045" fmla="*/ 712741 w 1314450"/>
              <a:gd name="connsiteY1045" fmla="*/ 348139 h 981075"/>
              <a:gd name="connsiteX1046" fmla="*/ 774654 w 1314450"/>
              <a:gd name="connsiteY1046" fmla="*/ 348139 h 981075"/>
              <a:gd name="connsiteX1047" fmla="*/ 828946 w 1314450"/>
              <a:gd name="connsiteY1047" fmla="*/ 350996 h 981075"/>
              <a:gd name="connsiteX1048" fmla="*/ 807991 w 1314450"/>
              <a:gd name="connsiteY1048" fmla="*/ 351949 h 981075"/>
              <a:gd name="connsiteX1049" fmla="*/ 800371 w 1314450"/>
              <a:gd name="connsiteY1049" fmla="*/ 351949 h 981075"/>
              <a:gd name="connsiteX1050" fmla="*/ 803229 w 1314450"/>
              <a:gd name="connsiteY1050" fmla="*/ 351949 h 981075"/>
              <a:gd name="connsiteX1051" fmla="*/ 804181 w 1314450"/>
              <a:gd name="connsiteY1051" fmla="*/ 351949 h 981075"/>
              <a:gd name="connsiteX1052" fmla="*/ 828946 w 1314450"/>
              <a:gd name="connsiteY1052" fmla="*/ 350996 h 981075"/>
              <a:gd name="connsiteX1053" fmla="*/ 828946 w 1314450"/>
              <a:gd name="connsiteY1053" fmla="*/ 350996 h 981075"/>
              <a:gd name="connsiteX1054" fmla="*/ 911814 w 1314450"/>
              <a:gd name="connsiteY1054" fmla="*/ 209074 h 981075"/>
              <a:gd name="connsiteX1055" fmla="*/ 911814 w 1314450"/>
              <a:gd name="connsiteY1055" fmla="*/ 209074 h 981075"/>
              <a:gd name="connsiteX1056" fmla="*/ 862284 w 1314450"/>
              <a:gd name="connsiteY1056" fmla="*/ 214789 h 981075"/>
              <a:gd name="connsiteX1057" fmla="*/ 862284 w 1314450"/>
              <a:gd name="connsiteY1057" fmla="*/ 214789 h 981075"/>
              <a:gd name="connsiteX1058" fmla="*/ 911814 w 1314450"/>
              <a:gd name="connsiteY1058" fmla="*/ 209074 h 981075"/>
              <a:gd name="connsiteX1059" fmla="*/ 862284 w 1314450"/>
              <a:gd name="connsiteY1059" fmla="*/ 221456 h 981075"/>
              <a:gd name="connsiteX1060" fmla="*/ 862284 w 1314450"/>
              <a:gd name="connsiteY1060" fmla="*/ 221456 h 981075"/>
              <a:gd name="connsiteX1061" fmla="*/ 862284 w 1314450"/>
              <a:gd name="connsiteY1061" fmla="*/ 215741 h 981075"/>
              <a:gd name="connsiteX1062" fmla="*/ 862284 w 1314450"/>
              <a:gd name="connsiteY1062" fmla="*/ 214789 h 981075"/>
              <a:gd name="connsiteX1063" fmla="*/ 866094 w 1314450"/>
              <a:gd name="connsiteY1063" fmla="*/ 214789 h 981075"/>
              <a:gd name="connsiteX1064" fmla="*/ 866094 w 1314450"/>
              <a:gd name="connsiteY1064" fmla="*/ 215741 h 981075"/>
              <a:gd name="connsiteX1065" fmla="*/ 866094 w 1314450"/>
              <a:gd name="connsiteY1065" fmla="*/ 217646 h 981075"/>
              <a:gd name="connsiteX1066" fmla="*/ 866094 w 1314450"/>
              <a:gd name="connsiteY1066" fmla="*/ 221456 h 981075"/>
              <a:gd name="connsiteX1067" fmla="*/ 862284 w 1314450"/>
              <a:gd name="connsiteY1067" fmla="*/ 221456 h 981075"/>
              <a:gd name="connsiteX1068" fmla="*/ 900384 w 1314450"/>
              <a:gd name="connsiteY1068" fmla="*/ 214789 h 981075"/>
              <a:gd name="connsiteX1069" fmla="*/ 900384 w 1314450"/>
              <a:gd name="connsiteY1069" fmla="*/ 217646 h 981075"/>
              <a:gd name="connsiteX1070" fmla="*/ 897526 w 1314450"/>
              <a:gd name="connsiteY1070" fmla="*/ 217646 h 981075"/>
              <a:gd name="connsiteX1071" fmla="*/ 897526 w 1314450"/>
              <a:gd name="connsiteY1071" fmla="*/ 215741 h 981075"/>
              <a:gd name="connsiteX1072" fmla="*/ 897526 w 1314450"/>
              <a:gd name="connsiteY1072" fmla="*/ 213836 h 981075"/>
              <a:gd name="connsiteX1073" fmla="*/ 889906 w 1314450"/>
              <a:gd name="connsiteY1073" fmla="*/ 213836 h 981075"/>
              <a:gd name="connsiteX1074" fmla="*/ 889906 w 1314450"/>
              <a:gd name="connsiteY1074" fmla="*/ 213836 h 981075"/>
              <a:gd name="connsiteX1075" fmla="*/ 889906 w 1314450"/>
              <a:gd name="connsiteY1075" fmla="*/ 214789 h 981075"/>
              <a:gd name="connsiteX1076" fmla="*/ 889906 w 1314450"/>
              <a:gd name="connsiteY1076" fmla="*/ 217646 h 981075"/>
              <a:gd name="connsiteX1077" fmla="*/ 887049 w 1314450"/>
              <a:gd name="connsiteY1077" fmla="*/ 217646 h 981075"/>
              <a:gd name="connsiteX1078" fmla="*/ 887049 w 1314450"/>
              <a:gd name="connsiteY1078" fmla="*/ 214789 h 981075"/>
              <a:gd name="connsiteX1079" fmla="*/ 887049 w 1314450"/>
              <a:gd name="connsiteY1079" fmla="*/ 213836 h 981075"/>
              <a:gd name="connsiteX1080" fmla="*/ 887049 w 1314450"/>
              <a:gd name="connsiteY1080" fmla="*/ 212884 h 981075"/>
              <a:gd name="connsiteX1081" fmla="*/ 887049 w 1314450"/>
              <a:gd name="connsiteY1081" fmla="*/ 212884 h 981075"/>
              <a:gd name="connsiteX1082" fmla="*/ 900384 w 1314450"/>
              <a:gd name="connsiteY1082" fmla="*/ 211931 h 981075"/>
              <a:gd name="connsiteX1083" fmla="*/ 900384 w 1314450"/>
              <a:gd name="connsiteY1083" fmla="*/ 214789 h 981075"/>
              <a:gd name="connsiteX1084" fmla="*/ 905146 w 1314450"/>
              <a:gd name="connsiteY1084" fmla="*/ 216694 h 981075"/>
              <a:gd name="connsiteX1085" fmla="*/ 904194 w 1314450"/>
              <a:gd name="connsiteY1085" fmla="*/ 212884 h 981075"/>
              <a:gd name="connsiteX1086" fmla="*/ 904194 w 1314450"/>
              <a:gd name="connsiteY1086" fmla="*/ 210979 h 981075"/>
              <a:gd name="connsiteX1087" fmla="*/ 882286 w 1314450"/>
              <a:gd name="connsiteY1087" fmla="*/ 213836 h 981075"/>
              <a:gd name="connsiteX1088" fmla="*/ 882286 w 1314450"/>
              <a:gd name="connsiteY1088" fmla="*/ 214789 h 981075"/>
              <a:gd name="connsiteX1089" fmla="*/ 882286 w 1314450"/>
              <a:gd name="connsiteY1089" fmla="*/ 217646 h 981075"/>
              <a:gd name="connsiteX1090" fmla="*/ 882286 w 1314450"/>
              <a:gd name="connsiteY1090" fmla="*/ 218599 h 981075"/>
              <a:gd name="connsiteX1091" fmla="*/ 868951 w 1314450"/>
              <a:gd name="connsiteY1091" fmla="*/ 219551 h 981075"/>
              <a:gd name="connsiteX1092" fmla="*/ 868951 w 1314450"/>
              <a:gd name="connsiteY1092" fmla="*/ 216694 h 981075"/>
              <a:gd name="connsiteX1093" fmla="*/ 868951 w 1314450"/>
              <a:gd name="connsiteY1093" fmla="*/ 213836 h 981075"/>
              <a:gd name="connsiteX1094" fmla="*/ 868951 w 1314450"/>
              <a:gd name="connsiteY1094" fmla="*/ 212884 h 981075"/>
              <a:gd name="connsiteX1095" fmla="*/ 911814 w 1314450"/>
              <a:gd name="connsiteY1095" fmla="*/ 208121 h 981075"/>
              <a:gd name="connsiteX1096" fmla="*/ 911814 w 1314450"/>
              <a:gd name="connsiteY1096" fmla="*/ 214789 h 981075"/>
              <a:gd name="connsiteX1097" fmla="*/ 905146 w 1314450"/>
              <a:gd name="connsiteY1097" fmla="*/ 216694 h 981075"/>
              <a:gd name="connsiteX1098" fmla="*/ 921339 w 1314450"/>
              <a:gd name="connsiteY1098" fmla="*/ 209074 h 981075"/>
              <a:gd name="connsiteX1099" fmla="*/ 921339 w 1314450"/>
              <a:gd name="connsiteY1099" fmla="*/ 209074 h 981075"/>
              <a:gd name="connsiteX1100" fmla="*/ 923244 w 1314450"/>
              <a:gd name="connsiteY1100" fmla="*/ 209074 h 981075"/>
              <a:gd name="connsiteX1101" fmla="*/ 921339 w 1314450"/>
              <a:gd name="connsiteY1101" fmla="*/ 209074 h 981075"/>
              <a:gd name="connsiteX1102" fmla="*/ 927054 w 1314450"/>
              <a:gd name="connsiteY1102" fmla="*/ 205264 h 981075"/>
              <a:gd name="connsiteX1103" fmla="*/ 927054 w 1314450"/>
              <a:gd name="connsiteY1103" fmla="*/ 205264 h 981075"/>
              <a:gd name="connsiteX1104" fmla="*/ 927054 w 1314450"/>
              <a:gd name="connsiteY1104" fmla="*/ 205264 h 981075"/>
              <a:gd name="connsiteX1105" fmla="*/ 927054 w 1314450"/>
              <a:gd name="connsiteY1105" fmla="*/ 205264 h 981075"/>
              <a:gd name="connsiteX1106" fmla="*/ 927054 w 1314450"/>
              <a:gd name="connsiteY1106" fmla="*/ 205264 h 981075"/>
              <a:gd name="connsiteX1107" fmla="*/ 928006 w 1314450"/>
              <a:gd name="connsiteY1107" fmla="*/ 208121 h 981075"/>
              <a:gd name="connsiteX1108" fmla="*/ 928006 w 1314450"/>
              <a:gd name="connsiteY1108" fmla="*/ 208121 h 981075"/>
              <a:gd name="connsiteX1109" fmla="*/ 928006 w 1314450"/>
              <a:gd name="connsiteY1109" fmla="*/ 208121 h 981075"/>
              <a:gd name="connsiteX1110" fmla="*/ 928006 w 1314450"/>
              <a:gd name="connsiteY1110" fmla="*/ 208121 h 981075"/>
              <a:gd name="connsiteX1111" fmla="*/ 928006 w 1314450"/>
              <a:gd name="connsiteY1111" fmla="*/ 208121 h 981075"/>
              <a:gd name="connsiteX1112" fmla="*/ 928006 w 1314450"/>
              <a:gd name="connsiteY1112" fmla="*/ 208121 h 981075"/>
              <a:gd name="connsiteX1113" fmla="*/ 928006 w 1314450"/>
              <a:gd name="connsiteY1113" fmla="*/ 208121 h 981075"/>
              <a:gd name="connsiteX1114" fmla="*/ 928006 w 1314450"/>
              <a:gd name="connsiteY1114" fmla="*/ 208121 h 981075"/>
              <a:gd name="connsiteX1115" fmla="*/ 928006 w 1314450"/>
              <a:gd name="connsiteY1115" fmla="*/ 208121 h 981075"/>
              <a:gd name="connsiteX1116" fmla="*/ 928006 w 1314450"/>
              <a:gd name="connsiteY1116" fmla="*/ 208121 h 981075"/>
              <a:gd name="connsiteX1117" fmla="*/ 928006 w 1314450"/>
              <a:gd name="connsiteY1117" fmla="*/ 205264 h 981075"/>
              <a:gd name="connsiteX1118" fmla="*/ 935626 w 1314450"/>
              <a:gd name="connsiteY1118" fmla="*/ 204311 h 981075"/>
              <a:gd name="connsiteX1119" fmla="*/ 935626 w 1314450"/>
              <a:gd name="connsiteY1119" fmla="*/ 204311 h 981075"/>
              <a:gd name="connsiteX1120" fmla="*/ 928006 w 1314450"/>
              <a:gd name="connsiteY1120" fmla="*/ 205264 h 981075"/>
              <a:gd name="connsiteX1121" fmla="*/ 928006 w 1314450"/>
              <a:gd name="connsiteY1121" fmla="*/ 205264 h 981075"/>
              <a:gd name="connsiteX1122" fmla="*/ 928006 w 1314450"/>
              <a:gd name="connsiteY1122" fmla="*/ 208121 h 981075"/>
              <a:gd name="connsiteX1123" fmla="*/ 928006 w 1314450"/>
              <a:gd name="connsiteY1123" fmla="*/ 208121 h 981075"/>
              <a:gd name="connsiteX1124" fmla="*/ 928006 w 1314450"/>
              <a:gd name="connsiteY1124" fmla="*/ 208121 h 981075"/>
              <a:gd name="connsiteX1125" fmla="*/ 935626 w 1314450"/>
              <a:gd name="connsiteY1125" fmla="*/ 205264 h 981075"/>
              <a:gd name="connsiteX1126" fmla="*/ 935626 w 1314450"/>
              <a:gd name="connsiteY1126" fmla="*/ 205264 h 981075"/>
              <a:gd name="connsiteX1127" fmla="*/ 935626 w 1314450"/>
              <a:gd name="connsiteY1127" fmla="*/ 205264 h 981075"/>
              <a:gd name="connsiteX1128" fmla="*/ 1160416 w 1314450"/>
              <a:gd name="connsiteY1128" fmla="*/ 792004 h 981075"/>
              <a:gd name="connsiteX1129" fmla="*/ 1160416 w 1314450"/>
              <a:gd name="connsiteY1129" fmla="*/ 792004 h 981075"/>
              <a:gd name="connsiteX1130" fmla="*/ 1160416 w 1314450"/>
              <a:gd name="connsiteY1130" fmla="*/ 792004 h 981075"/>
              <a:gd name="connsiteX1131" fmla="*/ 1161369 w 1314450"/>
              <a:gd name="connsiteY1131" fmla="*/ 182404 h 981075"/>
              <a:gd name="connsiteX1132" fmla="*/ 1163274 w 1314450"/>
              <a:gd name="connsiteY1132" fmla="*/ 166211 h 981075"/>
              <a:gd name="connsiteX1133" fmla="*/ 1164226 w 1314450"/>
              <a:gd name="connsiteY1133" fmla="*/ 159544 h 981075"/>
              <a:gd name="connsiteX1134" fmla="*/ 1165179 w 1314450"/>
              <a:gd name="connsiteY1134" fmla="*/ 163354 h 981075"/>
              <a:gd name="connsiteX1135" fmla="*/ 1171846 w 1314450"/>
              <a:gd name="connsiteY1135" fmla="*/ 205264 h 981075"/>
              <a:gd name="connsiteX1136" fmla="*/ 1177561 w 1314450"/>
              <a:gd name="connsiteY1136" fmla="*/ 253841 h 981075"/>
              <a:gd name="connsiteX1137" fmla="*/ 1168989 w 1314450"/>
              <a:gd name="connsiteY1137" fmla="*/ 253841 h 981075"/>
              <a:gd name="connsiteX1138" fmla="*/ 1168036 w 1314450"/>
              <a:gd name="connsiteY1138" fmla="*/ 246221 h 981075"/>
              <a:gd name="connsiteX1139" fmla="*/ 1162321 w 1314450"/>
              <a:gd name="connsiteY1139" fmla="*/ 195739 h 981075"/>
              <a:gd name="connsiteX1140" fmla="*/ 1161369 w 1314450"/>
              <a:gd name="connsiteY1140" fmla="*/ 182404 h 981075"/>
              <a:gd name="connsiteX1141" fmla="*/ 1159464 w 1314450"/>
              <a:gd name="connsiteY1141" fmla="*/ 207169 h 981075"/>
              <a:gd name="connsiteX1142" fmla="*/ 1165179 w 1314450"/>
              <a:gd name="connsiteY1142" fmla="*/ 253841 h 981075"/>
              <a:gd name="connsiteX1143" fmla="*/ 1155654 w 1314450"/>
              <a:gd name="connsiteY1143" fmla="*/ 253841 h 981075"/>
              <a:gd name="connsiteX1144" fmla="*/ 1158511 w 1314450"/>
              <a:gd name="connsiteY1144" fmla="*/ 215741 h 981075"/>
              <a:gd name="connsiteX1145" fmla="*/ 1159464 w 1314450"/>
              <a:gd name="connsiteY1145" fmla="*/ 207169 h 981075"/>
              <a:gd name="connsiteX1146" fmla="*/ 1151844 w 1314450"/>
              <a:gd name="connsiteY1146" fmla="*/ 159544 h 981075"/>
              <a:gd name="connsiteX1147" fmla="*/ 1151844 w 1314450"/>
              <a:gd name="connsiteY1147" fmla="*/ 159544 h 981075"/>
              <a:gd name="connsiteX1148" fmla="*/ 1151844 w 1314450"/>
              <a:gd name="connsiteY1148" fmla="*/ 159544 h 981075"/>
              <a:gd name="connsiteX1149" fmla="*/ 1151844 w 1314450"/>
              <a:gd name="connsiteY1149" fmla="*/ 159544 h 981075"/>
              <a:gd name="connsiteX1150" fmla="*/ 1151844 w 1314450"/>
              <a:gd name="connsiteY1150" fmla="*/ 159544 h 981075"/>
              <a:gd name="connsiteX1151" fmla="*/ 1151844 w 1314450"/>
              <a:gd name="connsiteY1151" fmla="*/ 159544 h 981075"/>
              <a:gd name="connsiteX1152" fmla="*/ 1157559 w 1314450"/>
              <a:gd name="connsiteY1152" fmla="*/ 192881 h 981075"/>
              <a:gd name="connsiteX1153" fmla="*/ 1156606 w 1314450"/>
              <a:gd name="connsiteY1153" fmla="*/ 200501 h 981075"/>
              <a:gd name="connsiteX1154" fmla="*/ 1151844 w 1314450"/>
              <a:gd name="connsiteY1154" fmla="*/ 252889 h 981075"/>
              <a:gd name="connsiteX1155" fmla="*/ 1150891 w 1314450"/>
              <a:gd name="connsiteY1155" fmla="*/ 252889 h 981075"/>
              <a:gd name="connsiteX1156" fmla="*/ 1142319 w 1314450"/>
              <a:gd name="connsiteY1156" fmla="*/ 252889 h 981075"/>
              <a:gd name="connsiteX1157" fmla="*/ 1148986 w 1314450"/>
              <a:gd name="connsiteY1157" fmla="*/ 175736 h 981075"/>
              <a:gd name="connsiteX1158" fmla="*/ 1151844 w 1314450"/>
              <a:gd name="connsiteY1158" fmla="*/ 159544 h 981075"/>
              <a:gd name="connsiteX1159" fmla="*/ 1149939 w 1314450"/>
              <a:gd name="connsiteY1159" fmla="*/ 253841 h 981075"/>
              <a:gd name="connsiteX1160" fmla="*/ 1149939 w 1314450"/>
              <a:gd name="connsiteY1160" fmla="*/ 253841 h 981075"/>
              <a:gd name="connsiteX1161" fmla="*/ 1149939 w 1314450"/>
              <a:gd name="connsiteY1161" fmla="*/ 255746 h 981075"/>
              <a:gd name="connsiteX1162" fmla="*/ 1149939 w 1314450"/>
              <a:gd name="connsiteY1162" fmla="*/ 258604 h 981075"/>
              <a:gd name="connsiteX1163" fmla="*/ 1149939 w 1314450"/>
              <a:gd name="connsiteY1163" fmla="*/ 264319 h 981075"/>
              <a:gd name="connsiteX1164" fmla="*/ 1149939 w 1314450"/>
              <a:gd name="connsiteY1164" fmla="*/ 284321 h 981075"/>
              <a:gd name="connsiteX1165" fmla="*/ 1146129 w 1314450"/>
              <a:gd name="connsiteY1165" fmla="*/ 357664 h 981075"/>
              <a:gd name="connsiteX1166" fmla="*/ 1146129 w 1314450"/>
              <a:gd name="connsiteY1166" fmla="*/ 292894 h 981075"/>
              <a:gd name="connsiteX1167" fmla="*/ 1146129 w 1314450"/>
              <a:gd name="connsiteY1167" fmla="*/ 259556 h 981075"/>
              <a:gd name="connsiteX1168" fmla="*/ 1146129 w 1314450"/>
              <a:gd name="connsiteY1168" fmla="*/ 255746 h 981075"/>
              <a:gd name="connsiteX1169" fmla="*/ 1146129 w 1314450"/>
              <a:gd name="connsiteY1169" fmla="*/ 253841 h 981075"/>
              <a:gd name="connsiteX1170" fmla="*/ 1146129 w 1314450"/>
              <a:gd name="connsiteY1170" fmla="*/ 253841 h 981075"/>
              <a:gd name="connsiteX1171" fmla="*/ 1149939 w 1314450"/>
              <a:gd name="connsiteY1171" fmla="*/ 253841 h 981075"/>
              <a:gd name="connsiteX1172" fmla="*/ 1149939 w 1314450"/>
              <a:gd name="connsiteY1172" fmla="*/ 253841 h 981075"/>
              <a:gd name="connsiteX1173" fmla="*/ 1150891 w 1314450"/>
              <a:gd name="connsiteY1173" fmla="*/ 253841 h 981075"/>
              <a:gd name="connsiteX1174" fmla="*/ 1151844 w 1314450"/>
              <a:gd name="connsiteY1174" fmla="*/ 253841 h 981075"/>
              <a:gd name="connsiteX1175" fmla="*/ 1149939 w 1314450"/>
              <a:gd name="connsiteY1175" fmla="*/ 283369 h 981075"/>
              <a:gd name="connsiteX1176" fmla="*/ 1149939 w 1314450"/>
              <a:gd name="connsiteY1176" fmla="*/ 264319 h 981075"/>
              <a:gd name="connsiteX1177" fmla="*/ 1149939 w 1314450"/>
              <a:gd name="connsiteY1177" fmla="*/ 258604 h 981075"/>
              <a:gd name="connsiteX1178" fmla="*/ 1149939 w 1314450"/>
              <a:gd name="connsiteY1178" fmla="*/ 255746 h 981075"/>
              <a:gd name="connsiteX1179" fmla="*/ 1149939 w 1314450"/>
              <a:gd name="connsiteY1179" fmla="*/ 253841 h 981075"/>
              <a:gd name="connsiteX1180" fmla="*/ 1149939 w 1314450"/>
              <a:gd name="connsiteY1180" fmla="*/ 253841 h 981075"/>
              <a:gd name="connsiteX1181" fmla="*/ 1149939 w 1314450"/>
              <a:gd name="connsiteY1181" fmla="*/ 253841 h 981075"/>
              <a:gd name="connsiteX1182" fmla="*/ 1143271 w 1314450"/>
              <a:gd name="connsiteY1182" fmla="*/ 647224 h 981075"/>
              <a:gd name="connsiteX1183" fmla="*/ 1143271 w 1314450"/>
              <a:gd name="connsiteY1183" fmla="*/ 651986 h 981075"/>
              <a:gd name="connsiteX1184" fmla="*/ 1143271 w 1314450"/>
              <a:gd name="connsiteY1184" fmla="*/ 709136 h 981075"/>
              <a:gd name="connsiteX1185" fmla="*/ 1140414 w 1314450"/>
              <a:gd name="connsiteY1185" fmla="*/ 692944 h 981075"/>
              <a:gd name="connsiteX1186" fmla="*/ 1143271 w 1314450"/>
              <a:gd name="connsiteY1186" fmla="*/ 647224 h 981075"/>
              <a:gd name="connsiteX1187" fmla="*/ 1139461 w 1314450"/>
              <a:gd name="connsiteY1187" fmla="*/ 688181 h 981075"/>
              <a:gd name="connsiteX1188" fmla="*/ 1139461 w 1314450"/>
              <a:gd name="connsiteY1188" fmla="*/ 569119 h 981075"/>
              <a:gd name="connsiteX1189" fmla="*/ 1143271 w 1314450"/>
              <a:gd name="connsiteY1189" fmla="*/ 591026 h 981075"/>
              <a:gd name="connsiteX1190" fmla="*/ 1143271 w 1314450"/>
              <a:gd name="connsiteY1190" fmla="*/ 642461 h 981075"/>
              <a:gd name="connsiteX1191" fmla="*/ 1140414 w 1314450"/>
              <a:gd name="connsiteY1191" fmla="*/ 692944 h 981075"/>
              <a:gd name="connsiteX1192" fmla="*/ 1139461 w 1314450"/>
              <a:gd name="connsiteY1192" fmla="*/ 688181 h 981075"/>
              <a:gd name="connsiteX1193" fmla="*/ 1143271 w 1314450"/>
              <a:gd name="connsiteY1193" fmla="*/ 500539 h 981075"/>
              <a:gd name="connsiteX1194" fmla="*/ 1143271 w 1314450"/>
              <a:gd name="connsiteY1194" fmla="*/ 506254 h 981075"/>
              <a:gd name="connsiteX1195" fmla="*/ 1139461 w 1314450"/>
              <a:gd name="connsiteY1195" fmla="*/ 441484 h 981075"/>
              <a:gd name="connsiteX1196" fmla="*/ 1139461 w 1314450"/>
              <a:gd name="connsiteY1196" fmla="*/ 318611 h 981075"/>
              <a:gd name="connsiteX1197" fmla="*/ 1143271 w 1314450"/>
              <a:gd name="connsiteY1197" fmla="*/ 262414 h 981075"/>
              <a:gd name="connsiteX1198" fmla="*/ 1143271 w 1314450"/>
              <a:gd name="connsiteY1198" fmla="*/ 257651 h 981075"/>
              <a:gd name="connsiteX1199" fmla="*/ 1145176 w 1314450"/>
              <a:gd name="connsiteY1199" fmla="*/ 281464 h 981075"/>
              <a:gd name="connsiteX1200" fmla="*/ 1145176 w 1314450"/>
              <a:gd name="connsiteY1200" fmla="*/ 340519 h 981075"/>
              <a:gd name="connsiteX1201" fmla="*/ 1145176 w 1314450"/>
              <a:gd name="connsiteY1201" fmla="*/ 392906 h 981075"/>
              <a:gd name="connsiteX1202" fmla="*/ 1143271 w 1314450"/>
              <a:gd name="connsiteY1202" fmla="*/ 500539 h 981075"/>
              <a:gd name="connsiteX1203" fmla="*/ 1139461 w 1314450"/>
              <a:gd name="connsiteY1203" fmla="*/ 284321 h 981075"/>
              <a:gd name="connsiteX1204" fmla="*/ 1139461 w 1314450"/>
              <a:gd name="connsiteY1204" fmla="*/ 254794 h 981075"/>
              <a:gd name="connsiteX1205" fmla="*/ 1142319 w 1314450"/>
              <a:gd name="connsiteY1205" fmla="*/ 256699 h 981075"/>
              <a:gd name="connsiteX1206" fmla="*/ 1142319 w 1314450"/>
              <a:gd name="connsiteY1206" fmla="*/ 263366 h 981075"/>
              <a:gd name="connsiteX1207" fmla="*/ 1139461 w 1314450"/>
              <a:gd name="connsiteY1207" fmla="*/ 306229 h 981075"/>
              <a:gd name="connsiteX1208" fmla="*/ 1139461 w 1314450"/>
              <a:gd name="connsiteY1208" fmla="*/ 284321 h 981075"/>
              <a:gd name="connsiteX1209" fmla="*/ 1151844 w 1314450"/>
              <a:gd name="connsiteY1209" fmla="*/ 160496 h 981075"/>
              <a:gd name="connsiteX1210" fmla="*/ 1149939 w 1314450"/>
              <a:gd name="connsiteY1210" fmla="*/ 177641 h 981075"/>
              <a:gd name="connsiteX1211" fmla="*/ 1143271 w 1314450"/>
              <a:gd name="connsiteY1211" fmla="*/ 253841 h 981075"/>
              <a:gd name="connsiteX1212" fmla="*/ 1139461 w 1314450"/>
              <a:gd name="connsiteY1212" fmla="*/ 253841 h 981075"/>
              <a:gd name="connsiteX1213" fmla="*/ 1132794 w 1314450"/>
              <a:gd name="connsiteY1213" fmla="*/ 253841 h 981075"/>
              <a:gd name="connsiteX1214" fmla="*/ 1129936 w 1314450"/>
              <a:gd name="connsiteY1214" fmla="*/ 253841 h 981075"/>
              <a:gd name="connsiteX1215" fmla="*/ 1125174 w 1314450"/>
              <a:gd name="connsiteY1215" fmla="*/ 161449 h 981075"/>
              <a:gd name="connsiteX1216" fmla="*/ 1151844 w 1314450"/>
              <a:gd name="connsiteY1216" fmla="*/ 160496 h 981075"/>
              <a:gd name="connsiteX1217" fmla="*/ 1132794 w 1314450"/>
              <a:gd name="connsiteY1217" fmla="*/ 517684 h 981075"/>
              <a:gd name="connsiteX1218" fmla="*/ 1132794 w 1314450"/>
              <a:gd name="connsiteY1218" fmla="*/ 613886 h 981075"/>
              <a:gd name="connsiteX1219" fmla="*/ 1132794 w 1314450"/>
              <a:gd name="connsiteY1219" fmla="*/ 644366 h 981075"/>
              <a:gd name="connsiteX1220" fmla="*/ 1127079 w 1314450"/>
              <a:gd name="connsiteY1220" fmla="*/ 601504 h 981075"/>
              <a:gd name="connsiteX1221" fmla="*/ 1111839 w 1314450"/>
              <a:gd name="connsiteY1221" fmla="*/ 424339 h 981075"/>
              <a:gd name="connsiteX1222" fmla="*/ 1110886 w 1314450"/>
              <a:gd name="connsiteY1222" fmla="*/ 338614 h 981075"/>
              <a:gd name="connsiteX1223" fmla="*/ 1110886 w 1314450"/>
              <a:gd name="connsiteY1223" fmla="*/ 412909 h 981075"/>
              <a:gd name="connsiteX1224" fmla="*/ 1108029 w 1314450"/>
              <a:gd name="connsiteY1224" fmla="*/ 370999 h 981075"/>
              <a:gd name="connsiteX1225" fmla="*/ 1105171 w 1314450"/>
              <a:gd name="connsiteY1225" fmla="*/ 320516 h 981075"/>
              <a:gd name="connsiteX1226" fmla="*/ 1107076 w 1314450"/>
              <a:gd name="connsiteY1226" fmla="*/ 292894 h 981075"/>
              <a:gd name="connsiteX1227" fmla="*/ 1109934 w 1314450"/>
              <a:gd name="connsiteY1227" fmla="*/ 255746 h 981075"/>
              <a:gd name="connsiteX1228" fmla="*/ 1112791 w 1314450"/>
              <a:gd name="connsiteY1228" fmla="*/ 255746 h 981075"/>
              <a:gd name="connsiteX1229" fmla="*/ 1132794 w 1314450"/>
              <a:gd name="connsiteY1229" fmla="*/ 517684 h 981075"/>
              <a:gd name="connsiteX1230" fmla="*/ 1103266 w 1314450"/>
              <a:gd name="connsiteY1230" fmla="*/ 390049 h 981075"/>
              <a:gd name="connsiteX1231" fmla="*/ 1110886 w 1314450"/>
              <a:gd name="connsiteY1231" fmla="*/ 491014 h 981075"/>
              <a:gd name="connsiteX1232" fmla="*/ 1108029 w 1314450"/>
              <a:gd name="connsiteY1232" fmla="*/ 616744 h 981075"/>
              <a:gd name="connsiteX1233" fmla="*/ 1104219 w 1314450"/>
              <a:gd name="connsiteY1233" fmla="*/ 581501 h 981075"/>
              <a:gd name="connsiteX1234" fmla="*/ 1103266 w 1314450"/>
              <a:gd name="connsiteY1234" fmla="*/ 390049 h 981075"/>
              <a:gd name="connsiteX1235" fmla="*/ 1102314 w 1314450"/>
              <a:gd name="connsiteY1235" fmla="*/ 253841 h 981075"/>
              <a:gd name="connsiteX1236" fmla="*/ 1107076 w 1314450"/>
              <a:gd name="connsiteY1236" fmla="*/ 253841 h 981075"/>
              <a:gd name="connsiteX1237" fmla="*/ 1104219 w 1314450"/>
              <a:gd name="connsiteY1237" fmla="*/ 298609 h 981075"/>
              <a:gd name="connsiteX1238" fmla="*/ 1102314 w 1314450"/>
              <a:gd name="connsiteY1238" fmla="*/ 253841 h 981075"/>
              <a:gd name="connsiteX1239" fmla="*/ 1102314 w 1314450"/>
              <a:gd name="connsiteY1239" fmla="*/ 565309 h 981075"/>
              <a:gd name="connsiteX1240" fmla="*/ 1101361 w 1314450"/>
              <a:gd name="connsiteY1240" fmla="*/ 552926 h 981075"/>
              <a:gd name="connsiteX1241" fmla="*/ 1103266 w 1314450"/>
              <a:gd name="connsiteY1241" fmla="*/ 404336 h 981075"/>
              <a:gd name="connsiteX1242" fmla="*/ 1102314 w 1314450"/>
              <a:gd name="connsiteY1242" fmla="*/ 565309 h 981075"/>
              <a:gd name="connsiteX1243" fmla="*/ 1111839 w 1314450"/>
              <a:gd name="connsiteY1243" fmla="*/ 507206 h 981075"/>
              <a:gd name="connsiteX1244" fmla="*/ 1126126 w 1314450"/>
              <a:gd name="connsiteY1244" fmla="*/ 633889 h 981075"/>
              <a:gd name="connsiteX1245" fmla="*/ 1132794 w 1314450"/>
              <a:gd name="connsiteY1245" fmla="*/ 678656 h 981075"/>
              <a:gd name="connsiteX1246" fmla="*/ 1132794 w 1314450"/>
              <a:gd name="connsiteY1246" fmla="*/ 701516 h 981075"/>
              <a:gd name="connsiteX1247" fmla="*/ 1132794 w 1314450"/>
              <a:gd name="connsiteY1247" fmla="*/ 745331 h 981075"/>
              <a:gd name="connsiteX1248" fmla="*/ 1132794 w 1314450"/>
              <a:gd name="connsiteY1248" fmla="*/ 767239 h 981075"/>
              <a:gd name="connsiteX1249" fmla="*/ 1132794 w 1314450"/>
              <a:gd name="connsiteY1249" fmla="*/ 773906 h 981075"/>
              <a:gd name="connsiteX1250" fmla="*/ 1115649 w 1314450"/>
              <a:gd name="connsiteY1250" fmla="*/ 680561 h 981075"/>
              <a:gd name="connsiteX1251" fmla="*/ 1108981 w 1314450"/>
              <a:gd name="connsiteY1251" fmla="*/ 632936 h 981075"/>
              <a:gd name="connsiteX1252" fmla="*/ 1111839 w 1314450"/>
              <a:gd name="connsiteY1252" fmla="*/ 507206 h 981075"/>
              <a:gd name="connsiteX1253" fmla="*/ 1112791 w 1314450"/>
              <a:gd name="connsiteY1253" fmla="*/ 238601 h 981075"/>
              <a:gd name="connsiteX1254" fmla="*/ 1113744 w 1314450"/>
              <a:gd name="connsiteY1254" fmla="*/ 253841 h 981075"/>
              <a:gd name="connsiteX1255" fmla="*/ 1110886 w 1314450"/>
              <a:gd name="connsiteY1255" fmla="*/ 253841 h 981075"/>
              <a:gd name="connsiteX1256" fmla="*/ 1112791 w 1314450"/>
              <a:gd name="connsiteY1256" fmla="*/ 229076 h 981075"/>
              <a:gd name="connsiteX1257" fmla="*/ 1112791 w 1314450"/>
              <a:gd name="connsiteY1257" fmla="*/ 238601 h 981075"/>
              <a:gd name="connsiteX1258" fmla="*/ 1109934 w 1314450"/>
              <a:gd name="connsiteY1258" fmla="*/ 215741 h 981075"/>
              <a:gd name="connsiteX1259" fmla="*/ 1107076 w 1314450"/>
              <a:gd name="connsiteY1259" fmla="*/ 253841 h 981075"/>
              <a:gd name="connsiteX1260" fmla="*/ 1102314 w 1314450"/>
              <a:gd name="connsiteY1260" fmla="*/ 253841 h 981075"/>
              <a:gd name="connsiteX1261" fmla="*/ 1097551 w 1314450"/>
              <a:gd name="connsiteY1261" fmla="*/ 162401 h 981075"/>
              <a:gd name="connsiteX1262" fmla="*/ 1107076 w 1314450"/>
              <a:gd name="connsiteY1262" fmla="*/ 162401 h 981075"/>
              <a:gd name="connsiteX1263" fmla="*/ 1109934 w 1314450"/>
              <a:gd name="connsiteY1263" fmla="*/ 210979 h 981075"/>
              <a:gd name="connsiteX1264" fmla="*/ 1109934 w 1314450"/>
              <a:gd name="connsiteY1264" fmla="*/ 215741 h 981075"/>
              <a:gd name="connsiteX1265" fmla="*/ 995634 w 1314450"/>
              <a:gd name="connsiteY1265" fmla="*/ 11906 h 981075"/>
              <a:gd name="connsiteX1266" fmla="*/ 995634 w 1314450"/>
              <a:gd name="connsiteY1266" fmla="*/ 11906 h 981075"/>
              <a:gd name="connsiteX1267" fmla="*/ 1095646 w 1314450"/>
              <a:gd name="connsiteY1267" fmla="*/ 9049 h 981075"/>
              <a:gd name="connsiteX1268" fmla="*/ 1095646 w 1314450"/>
              <a:gd name="connsiteY1268" fmla="*/ 12859 h 981075"/>
              <a:gd name="connsiteX1269" fmla="*/ 1096599 w 1314450"/>
              <a:gd name="connsiteY1269" fmla="*/ 26194 h 981075"/>
              <a:gd name="connsiteX1270" fmla="*/ 1107076 w 1314450"/>
              <a:gd name="connsiteY1270" fmla="*/ 162401 h 981075"/>
              <a:gd name="connsiteX1271" fmla="*/ 1097551 w 1314450"/>
              <a:gd name="connsiteY1271" fmla="*/ 162401 h 981075"/>
              <a:gd name="connsiteX1272" fmla="*/ 1095646 w 1314450"/>
              <a:gd name="connsiteY1272" fmla="*/ 135731 h 981075"/>
              <a:gd name="connsiteX1273" fmla="*/ 1087074 w 1314450"/>
              <a:gd name="connsiteY1273" fmla="*/ 17621 h 981075"/>
              <a:gd name="connsiteX1274" fmla="*/ 1086121 w 1314450"/>
              <a:gd name="connsiteY1274" fmla="*/ 10001 h 981075"/>
              <a:gd name="connsiteX1275" fmla="*/ 995634 w 1314450"/>
              <a:gd name="connsiteY1275" fmla="*/ 11906 h 981075"/>
              <a:gd name="connsiteX1276" fmla="*/ 995634 w 1314450"/>
              <a:gd name="connsiteY1276" fmla="*/ 11906 h 981075"/>
              <a:gd name="connsiteX1277" fmla="*/ 1094694 w 1314450"/>
              <a:gd name="connsiteY1277" fmla="*/ 253841 h 981075"/>
              <a:gd name="connsiteX1278" fmla="*/ 1080406 w 1314450"/>
              <a:gd name="connsiteY1278" fmla="*/ 253841 h 981075"/>
              <a:gd name="connsiteX1279" fmla="*/ 1075644 w 1314450"/>
              <a:gd name="connsiteY1279" fmla="*/ 163354 h 981075"/>
              <a:gd name="connsiteX1280" fmla="*/ 1088979 w 1314450"/>
              <a:gd name="connsiteY1280" fmla="*/ 162401 h 981075"/>
              <a:gd name="connsiteX1281" fmla="*/ 1088979 w 1314450"/>
              <a:gd name="connsiteY1281" fmla="*/ 162401 h 981075"/>
              <a:gd name="connsiteX1282" fmla="*/ 1088979 w 1314450"/>
              <a:gd name="connsiteY1282" fmla="*/ 162401 h 981075"/>
              <a:gd name="connsiteX1283" fmla="*/ 1088979 w 1314450"/>
              <a:gd name="connsiteY1283" fmla="*/ 162401 h 981075"/>
              <a:gd name="connsiteX1284" fmla="*/ 1094694 w 1314450"/>
              <a:gd name="connsiteY1284" fmla="*/ 253841 h 981075"/>
              <a:gd name="connsiteX1285" fmla="*/ 1004206 w 1314450"/>
              <a:gd name="connsiteY1285" fmla="*/ 872014 h 981075"/>
              <a:gd name="connsiteX1286" fmla="*/ 1003254 w 1314450"/>
              <a:gd name="connsiteY1286" fmla="*/ 875824 h 981075"/>
              <a:gd name="connsiteX1287" fmla="*/ 1003254 w 1314450"/>
              <a:gd name="connsiteY1287" fmla="*/ 877729 h 981075"/>
              <a:gd name="connsiteX1288" fmla="*/ 1003254 w 1314450"/>
              <a:gd name="connsiteY1288" fmla="*/ 878681 h 981075"/>
              <a:gd name="connsiteX1289" fmla="*/ 959439 w 1314450"/>
              <a:gd name="connsiteY1289" fmla="*/ 879634 h 981075"/>
              <a:gd name="connsiteX1290" fmla="*/ 959439 w 1314450"/>
              <a:gd name="connsiteY1290" fmla="*/ 875824 h 981075"/>
              <a:gd name="connsiteX1291" fmla="*/ 986109 w 1314450"/>
              <a:gd name="connsiteY1291" fmla="*/ 875824 h 981075"/>
              <a:gd name="connsiteX1292" fmla="*/ 986109 w 1314450"/>
              <a:gd name="connsiteY1292" fmla="*/ 875824 h 981075"/>
              <a:gd name="connsiteX1293" fmla="*/ 986109 w 1314450"/>
              <a:gd name="connsiteY1293" fmla="*/ 874871 h 981075"/>
              <a:gd name="connsiteX1294" fmla="*/ 987061 w 1314450"/>
              <a:gd name="connsiteY1294" fmla="*/ 870109 h 981075"/>
              <a:gd name="connsiteX1295" fmla="*/ 1005159 w 1314450"/>
              <a:gd name="connsiteY1295" fmla="*/ 865346 h 981075"/>
              <a:gd name="connsiteX1296" fmla="*/ 1004206 w 1314450"/>
              <a:gd name="connsiteY1296" fmla="*/ 872014 h 981075"/>
              <a:gd name="connsiteX1297" fmla="*/ 1010874 w 1314450"/>
              <a:gd name="connsiteY1297" fmla="*/ 86201 h 981075"/>
              <a:gd name="connsiteX1298" fmla="*/ 1010874 w 1314450"/>
              <a:gd name="connsiteY1298" fmla="*/ 86201 h 981075"/>
              <a:gd name="connsiteX1299" fmla="*/ 1016589 w 1314450"/>
              <a:gd name="connsiteY1299" fmla="*/ 85249 h 981075"/>
              <a:gd name="connsiteX1300" fmla="*/ 1018494 w 1314450"/>
              <a:gd name="connsiteY1300" fmla="*/ 85249 h 981075"/>
              <a:gd name="connsiteX1301" fmla="*/ 1018494 w 1314450"/>
              <a:gd name="connsiteY1301" fmla="*/ 85249 h 981075"/>
              <a:gd name="connsiteX1302" fmla="*/ 1018494 w 1314450"/>
              <a:gd name="connsiteY1302" fmla="*/ 85249 h 981075"/>
              <a:gd name="connsiteX1303" fmla="*/ 1024209 w 1314450"/>
              <a:gd name="connsiteY1303" fmla="*/ 85249 h 981075"/>
              <a:gd name="connsiteX1304" fmla="*/ 1024209 w 1314450"/>
              <a:gd name="connsiteY1304" fmla="*/ 139541 h 981075"/>
              <a:gd name="connsiteX1305" fmla="*/ 1025161 w 1314450"/>
              <a:gd name="connsiteY1305" fmla="*/ 246221 h 981075"/>
              <a:gd name="connsiteX1306" fmla="*/ 1028019 w 1314450"/>
              <a:gd name="connsiteY1306" fmla="*/ 512921 h 981075"/>
              <a:gd name="connsiteX1307" fmla="*/ 1028019 w 1314450"/>
              <a:gd name="connsiteY1307" fmla="*/ 554831 h 981075"/>
              <a:gd name="connsiteX1308" fmla="*/ 1018494 w 1314450"/>
              <a:gd name="connsiteY1308" fmla="*/ 240506 h 981075"/>
              <a:gd name="connsiteX1309" fmla="*/ 1027066 w 1314450"/>
              <a:gd name="connsiteY1309" fmla="*/ 587216 h 981075"/>
              <a:gd name="connsiteX1310" fmla="*/ 1027066 w 1314450"/>
              <a:gd name="connsiteY1310" fmla="*/ 590074 h 981075"/>
              <a:gd name="connsiteX1311" fmla="*/ 1025161 w 1314450"/>
              <a:gd name="connsiteY1311" fmla="*/ 562451 h 981075"/>
              <a:gd name="connsiteX1312" fmla="*/ 1018494 w 1314450"/>
              <a:gd name="connsiteY1312" fmla="*/ 235744 h 981075"/>
              <a:gd name="connsiteX1313" fmla="*/ 1018494 w 1314450"/>
              <a:gd name="connsiteY1313" fmla="*/ 240506 h 981075"/>
              <a:gd name="connsiteX1314" fmla="*/ 1019446 w 1314450"/>
              <a:gd name="connsiteY1314" fmla="*/ 146209 h 981075"/>
              <a:gd name="connsiteX1315" fmla="*/ 1019446 w 1314450"/>
              <a:gd name="connsiteY1315" fmla="*/ 98584 h 981075"/>
              <a:gd name="connsiteX1316" fmla="*/ 1019446 w 1314450"/>
              <a:gd name="connsiteY1316" fmla="*/ 87154 h 981075"/>
              <a:gd name="connsiteX1317" fmla="*/ 1019446 w 1314450"/>
              <a:gd name="connsiteY1317" fmla="*/ 86201 h 981075"/>
              <a:gd name="connsiteX1318" fmla="*/ 1010874 w 1314450"/>
              <a:gd name="connsiteY1318" fmla="*/ 86201 h 981075"/>
              <a:gd name="connsiteX1319" fmla="*/ 1027066 w 1314450"/>
              <a:gd name="connsiteY1319" fmla="*/ 260509 h 981075"/>
              <a:gd name="connsiteX1320" fmla="*/ 1027066 w 1314450"/>
              <a:gd name="connsiteY1320" fmla="*/ 260509 h 981075"/>
              <a:gd name="connsiteX1321" fmla="*/ 1027066 w 1314450"/>
              <a:gd name="connsiteY1321" fmla="*/ 221456 h 981075"/>
              <a:gd name="connsiteX1322" fmla="*/ 1027066 w 1314450"/>
              <a:gd name="connsiteY1322" fmla="*/ 260509 h 981075"/>
              <a:gd name="connsiteX1323" fmla="*/ 1035639 w 1314450"/>
              <a:gd name="connsiteY1323" fmla="*/ 648176 h 981075"/>
              <a:gd name="connsiteX1324" fmla="*/ 1035639 w 1314450"/>
              <a:gd name="connsiteY1324" fmla="*/ 638651 h 981075"/>
              <a:gd name="connsiteX1325" fmla="*/ 1035639 w 1314450"/>
              <a:gd name="connsiteY1325" fmla="*/ 646271 h 981075"/>
              <a:gd name="connsiteX1326" fmla="*/ 1027066 w 1314450"/>
              <a:gd name="connsiteY1326" fmla="*/ 558641 h 981075"/>
              <a:gd name="connsiteX1327" fmla="*/ 1027066 w 1314450"/>
              <a:gd name="connsiteY1327" fmla="*/ 520541 h 981075"/>
              <a:gd name="connsiteX1328" fmla="*/ 1037544 w 1314450"/>
              <a:gd name="connsiteY1328" fmla="*/ 653891 h 981075"/>
              <a:gd name="connsiteX1329" fmla="*/ 1036591 w 1314450"/>
              <a:gd name="connsiteY1329" fmla="*/ 662464 h 981075"/>
              <a:gd name="connsiteX1330" fmla="*/ 1035639 w 1314450"/>
              <a:gd name="connsiteY1330" fmla="*/ 648176 h 981075"/>
              <a:gd name="connsiteX1331" fmla="*/ 1036591 w 1314450"/>
              <a:gd name="connsiteY1331" fmla="*/ 676751 h 981075"/>
              <a:gd name="connsiteX1332" fmla="*/ 1036591 w 1314450"/>
              <a:gd name="connsiteY1332" fmla="*/ 678656 h 981075"/>
              <a:gd name="connsiteX1333" fmla="*/ 1035639 w 1314450"/>
              <a:gd name="connsiteY1333" fmla="*/ 671989 h 981075"/>
              <a:gd name="connsiteX1334" fmla="*/ 1035639 w 1314450"/>
              <a:gd name="connsiteY1334" fmla="*/ 669131 h 981075"/>
              <a:gd name="connsiteX1335" fmla="*/ 1036591 w 1314450"/>
              <a:gd name="connsiteY1335" fmla="*/ 676751 h 981075"/>
              <a:gd name="connsiteX1336" fmla="*/ 1034686 w 1314450"/>
              <a:gd name="connsiteY1336" fmla="*/ 664369 h 981075"/>
              <a:gd name="connsiteX1337" fmla="*/ 1034686 w 1314450"/>
              <a:gd name="connsiteY1337" fmla="*/ 667226 h 981075"/>
              <a:gd name="connsiteX1338" fmla="*/ 1027066 w 1314450"/>
              <a:gd name="connsiteY1338" fmla="*/ 591979 h 981075"/>
              <a:gd name="connsiteX1339" fmla="*/ 1027066 w 1314450"/>
              <a:gd name="connsiteY1339" fmla="*/ 589121 h 981075"/>
              <a:gd name="connsiteX1340" fmla="*/ 1034686 w 1314450"/>
              <a:gd name="connsiteY1340" fmla="*/ 662464 h 981075"/>
              <a:gd name="connsiteX1341" fmla="*/ 1034686 w 1314450"/>
              <a:gd name="connsiteY1341" fmla="*/ 664369 h 981075"/>
              <a:gd name="connsiteX1342" fmla="*/ 1027066 w 1314450"/>
              <a:gd name="connsiteY1342" fmla="*/ 881539 h 981075"/>
              <a:gd name="connsiteX1343" fmla="*/ 1027066 w 1314450"/>
              <a:gd name="connsiteY1343" fmla="*/ 881539 h 981075"/>
              <a:gd name="connsiteX1344" fmla="*/ 1018494 w 1314450"/>
              <a:gd name="connsiteY1344" fmla="*/ 881539 h 981075"/>
              <a:gd name="connsiteX1345" fmla="*/ 1018494 w 1314450"/>
              <a:gd name="connsiteY1345" fmla="*/ 879634 h 981075"/>
              <a:gd name="connsiteX1346" fmla="*/ 1020399 w 1314450"/>
              <a:gd name="connsiteY1346" fmla="*/ 872014 h 981075"/>
              <a:gd name="connsiteX1347" fmla="*/ 1023256 w 1314450"/>
              <a:gd name="connsiteY1347" fmla="*/ 860584 h 981075"/>
              <a:gd name="connsiteX1348" fmla="*/ 1025161 w 1314450"/>
              <a:gd name="connsiteY1348" fmla="*/ 860584 h 981075"/>
              <a:gd name="connsiteX1349" fmla="*/ 1025161 w 1314450"/>
              <a:gd name="connsiteY1349" fmla="*/ 861536 h 981075"/>
              <a:gd name="connsiteX1350" fmla="*/ 1025161 w 1314450"/>
              <a:gd name="connsiteY1350" fmla="*/ 861536 h 981075"/>
              <a:gd name="connsiteX1351" fmla="*/ 1028019 w 1314450"/>
              <a:gd name="connsiteY1351" fmla="*/ 861536 h 981075"/>
              <a:gd name="connsiteX1352" fmla="*/ 1028971 w 1314450"/>
              <a:gd name="connsiteY1352" fmla="*/ 861536 h 981075"/>
              <a:gd name="connsiteX1353" fmla="*/ 1030876 w 1314450"/>
              <a:gd name="connsiteY1353" fmla="*/ 861536 h 981075"/>
              <a:gd name="connsiteX1354" fmla="*/ 1027066 w 1314450"/>
              <a:gd name="connsiteY1354" fmla="*/ 881539 h 981075"/>
              <a:gd name="connsiteX1355" fmla="*/ 1031829 w 1314450"/>
              <a:gd name="connsiteY1355" fmla="*/ 859631 h 981075"/>
              <a:gd name="connsiteX1356" fmla="*/ 1029924 w 1314450"/>
              <a:gd name="connsiteY1356" fmla="*/ 859631 h 981075"/>
              <a:gd name="connsiteX1357" fmla="*/ 1031829 w 1314450"/>
              <a:gd name="connsiteY1357" fmla="*/ 858679 h 981075"/>
              <a:gd name="connsiteX1358" fmla="*/ 1031829 w 1314450"/>
              <a:gd name="connsiteY1358" fmla="*/ 859631 h 981075"/>
              <a:gd name="connsiteX1359" fmla="*/ 1031829 w 1314450"/>
              <a:gd name="connsiteY1359" fmla="*/ 835819 h 981075"/>
              <a:gd name="connsiteX1360" fmla="*/ 1029924 w 1314450"/>
              <a:gd name="connsiteY1360" fmla="*/ 830104 h 981075"/>
              <a:gd name="connsiteX1361" fmla="*/ 1028971 w 1314450"/>
              <a:gd name="connsiteY1361" fmla="*/ 827246 h 981075"/>
              <a:gd name="connsiteX1362" fmla="*/ 1036591 w 1314450"/>
              <a:gd name="connsiteY1362" fmla="*/ 780574 h 981075"/>
              <a:gd name="connsiteX1363" fmla="*/ 1031829 w 1314450"/>
              <a:gd name="connsiteY1363" fmla="*/ 835819 h 981075"/>
              <a:gd name="connsiteX1364" fmla="*/ 1041354 w 1314450"/>
              <a:gd name="connsiteY1364" fmla="*/ 804386 h 981075"/>
              <a:gd name="connsiteX1365" fmla="*/ 1034686 w 1314450"/>
              <a:gd name="connsiteY1365" fmla="*/ 845344 h 981075"/>
              <a:gd name="connsiteX1366" fmla="*/ 1032781 w 1314450"/>
              <a:gd name="connsiteY1366" fmla="*/ 837724 h 981075"/>
              <a:gd name="connsiteX1367" fmla="*/ 1036591 w 1314450"/>
              <a:gd name="connsiteY1367" fmla="*/ 795814 h 981075"/>
              <a:gd name="connsiteX1368" fmla="*/ 1038496 w 1314450"/>
              <a:gd name="connsiteY1368" fmla="*/ 772954 h 981075"/>
              <a:gd name="connsiteX1369" fmla="*/ 1038496 w 1314450"/>
              <a:gd name="connsiteY1369" fmla="*/ 770096 h 981075"/>
              <a:gd name="connsiteX1370" fmla="*/ 1042306 w 1314450"/>
              <a:gd name="connsiteY1370" fmla="*/ 785336 h 981075"/>
              <a:gd name="connsiteX1371" fmla="*/ 1044211 w 1314450"/>
              <a:gd name="connsiteY1371" fmla="*/ 792956 h 981075"/>
              <a:gd name="connsiteX1372" fmla="*/ 1041354 w 1314450"/>
              <a:gd name="connsiteY1372" fmla="*/ 804386 h 981075"/>
              <a:gd name="connsiteX1373" fmla="*/ 1048974 w 1314450"/>
              <a:gd name="connsiteY1373" fmla="*/ 751999 h 981075"/>
              <a:gd name="connsiteX1374" fmla="*/ 1043259 w 1314450"/>
              <a:gd name="connsiteY1374" fmla="*/ 723424 h 981075"/>
              <a:gd name="connsiteX1375" fmla="*/ 1043259 w 1314450"/>
              <a:gd name="connsiteY1375" fmla="*/ 720566 h 981075"/>
              <a:gd name="connsiteX1376" fmla="*/ 1048974 w 1314450"/>
              <a:gd name="connsiteY1376" fmla="*/ 749141 h 981075"/>
              <a:gd name="connsiteX1377" fmla="*/ 1048974 w 1314450"/>
              <a:gd name="connsiteY1377" fmla="*/ 751999 h 981075"/>
              <a:gd name="connsiteX1378" fmla="*/ 1049926 w 1314450"/>
              <a:gd name="connsiteY1378" fmla="*/ 587216 h 981075"/>
              <a:gd name="connsiteX1379" fmla="*/ 1049926 w 1314450"/>
              <a:gd name="connsiteY1379" fmla="*/ 575786 h 981075"/>
              <a:gd name="connsiteX1380" fmla="*/ 1046116 w 1314450"/>
              <a:gd name="connsiteY1380" fmla="*/ 539591 h 981075"/>
              <a:gd name="connsiteX1381" fmla="*/ 1042306 w 1314450"/>
              <a:gd name="connsiteY1381" fmla="*/ 456724 h 981075"/>
              <a:gd name="connsiteX1382" fmla="*/ 1041354 w 1314450"/>
              <a:gd name="connsiteY1382" fmla="*/ 214789 h 981075"/>
              <a:gd name="connsiteX1383" fmla="*/ 1041354 w 1314450"/>
              <a:gd name="connsiteY1383" fmla="*/ 184309 h 981075"/>
              <a:gd name="connsiteX1384" fmla="*/ 1044211 w 1314450"/>
              <a:gd name="connsiteY1384" fmla="*/ 231934 h 981075"/>
              <a:gd name="connsiteX1385" fmla="*/ 1049926 w 1314450"/>
              <a:gd name="connsiteY1385" fmla="*/ 389096 h 981075"/>
              <a:gd name="connsiteX1386" fmla="*/ 1055641 w 1314450"/>
              <a:gd name="connsiteY1386" fmla="*/ 648176 h 981075"/>
              <a:gd name="connsiteX1387" fmla="*/ 1049926 w 1314450"/>
              <a:gd name="connsiteY1387" fmla="*/ 587216 h 981075"/>
              <a:gd name="connsiteX1388" fmla="*/ 1100409 w 1314450"/>
              <a:gd name="connsiteY1388" fmla="*/ 637699 h 981075"/>
              <a:gd name="connsiteX1389" fmla="*/ 1088026 w 1314450"/>
              <a:gd name="connsiteY1389" fmla="*/ 802481 h 981075"/>
              <a:gd name="connsiteX1390" fmla="*/ 1087074 w 1314450"/>
              <a:gd name="connsiteY1390" fmla="*/ 809149 h 981075"/>
              <a:gd name="connsiteX1391" fmla="*/ 1087074 w 1314450"/>
              <a:gd name="connsiteY1391" fmla="*/ 810101 h 981075"/>
              <a:gd name="connsiteX1392" fmla="*/ 1086121 w 1314450"/>
              <a:gd name="connsiteY1392" fmla="*/ 807244 h 981075"/>
              <a:gd name="connsiteX1393" fmla="*/ 1063261 w 1314450"/>
              <a:gd name="connsiteY1393" fmla="*/ 693896 h 981075"/>
              <a:gd name="connsiteX1394" fmla="*/ 1058499 w 1314450"/>
              <a:gd name="connsiteY1394" fmla="*/ 657701 h 981075"/>
              <a:gd name="connsiteX1395" fmla="*/ 1061356 w 1314450"/>
              <a:gd name="connsiteY1395" fmla="*/ 536734 h 981075"/>
              <a:gd name="connsiteX1396" fmla="*/ 1052784 w 1314450"/>
              <a:gd name="connsiteY1396" fmla="*/ 296704 h 981075"/>
              <a:gd name="connsiteX1397" fmla="*/ 1045164 w 1314450"/>
              <a:gd name="connsiteY1397" fmla="*/ 178594 h 981075"/>
              <a:gd name="connsiteX1398" fmla="*/ 1044211 w 1314450"/>
              <a:gd name="connsiteY1398" fmla="*/ 164306 h 981075"/>
              <a:gd name="connsiteX1399" fmla="*/ 1045164 w 1314450"/>
              <a:gd name="connsiteY1399" fmla="*/ 92869 h 981075"/>
              <a:gd name="connsiteX1400" fmla="*/ 1045164 w 1314450"/>
              <a:gd name="connsiteY1400" fmla="*/ 89059 h 981075"/>
              <a:gd name="connsiteX1401" fmla="*/ 1045164 w 1314450"/>
              <a:gd name="connsiteY1401" fmla="*/ 87154 h 981075"/>
              <a:gd name="connsiteX1402" fmla="*/ 1045164 w 1314450"/>
              <a:gd name="connsiteY1402" fmla="*/ 85249 h 981075"/>
              <a:gd name="connsiteX1403" fmla="*/ 1039449 w 1314450"/>
              <a:gd name="connsiteY1403" fmla="*/ 85249 h 981075"/>
              <a:gd name="connsiteX1404" fmla="*/ 1039449 w 1314450"/>
              <a:gd name="connsiteY1404" fmla="*/ 85249 h 981075"/>
              <a:gd name="connsiteX1405" fmla="*/ 1039449 w 1314450"/>
              <a:gd name="connsiteY1405" fmla="*/ 85249 h 981075"/>
              <a:gd name="connsiteX1406" fmla="*/ 1039449 w 1314450"/>
              <a:gd name="connsiteY1406" fmla="*/ 82391 h 981075"/>
              <a:gd name="connsiteX1407" fmla="*/ 1039449 w 1314450"/>
              <a:gd name="connsiteY1407" fmla="*/ 81439 h 981075"/>
              <a:gd name="connsiteX1408" fmla="*/ 1039449 w 1314450"/>
              <a:gd name="connsiteY1408" fmla="*/ 80486 h 981075"/>
              <a:gd name="connsiteX1409" fmla="*/ 1039449 w 1314450"/>
              <a:gd name="connsiteY1409" fmla="*/ 80486 h 981075"/>
              <a:gd name="connsiteX1410" fmla="*/ 1039449 w 1314450"/>
              <a:gd name="connsiteY1410" fmla="*/ 80486 h 981075"/>
              <a:gd name="connsiteX1411" fmla="*/ 1039449 w 1314450"/>
              <a:gd name="connsiteY1411" fmla="*/ 81439 h 981075"/>
              <a:gd name="connsiteX1412" fmla="*/ 1039449 w 1314450"/>
              <a:gd name="connsiteY1412" fmla="*/ 84296 h 981075"/>
              <a:gd name="connsiteX1413" fmla="*/ 1029924 w 1314450"/>
              <a:gd name="connsiteY1413" fmla="*/ 84296 h 981075"/>
              <a:gd name="connsiteX1414" fmla="*/ 1029924 w 1314450"/>
              <a:gd name="connsiteY1414" fmla="*/ 84296 h 981075"/>
              <a:gd name="connsiteX1415" fmla="*/ 1029924 w 1314450"/>
              <a:gd name="connsiteY1415" fmla="*/ 84296 h 981075"/>
              <a:gd name="connsiteX1416" fmla="*/ 1029924 w 1314450"/>
              <a:gd name="connsiteY1416" fmla="*/ 84296 h 981075"/>
              <a:gd name="connsiteX1417" fmla="*/ 1029924 w 1314450"/>
              <a:gd name="connsiteY1417" fmla="*/ 84296 h 981075"/>
              <a:gd name="connsiteX1418" fmla="*/ 1039449 w 1314450"/>
              <a:gd name="connsiteY1418" fmla="*/ 84296 h 981075"/>
              <a:gd name="connsiteX1419" fmla="*/ 1039449 w 1314450"/>
              <a:gd name="connsiteY1419" fmla="*/ 84296 h 981075"/>
              <a:gd name="connsiteX1420" fmla="*/ 1029924 w 1314450"/>
              <a:gd name="connsiteY1420" fmla="*/ 84296 h 981075"/>
              <a:gd name="connsiteX1421" fmla="*/ 1029924 w 1314450"/>
              <a:gd name="connsiteY1421" fmla="*/ 85249 h 981075"/>
              <a:gd name="connsiteX1422" fmla="*/ 1029924 w 1314450"/>
              <a:gd name="connsiteY1422" fmla="*/ 87154 h 981075"/>
              <a:gd name="connsiteX1423" fmla="*/ 1028971 w 1314450"/>
              <a:gd name="connsiteY1423" fmla="*/ 217646 h 981075"/>
              <a:gd name="connsiteX1424" fmla="*/ 1029924 w 1314450"/>
              <a:gd name="connsiteY1424" fmla="*/ 142399 h 981075"/>
              <a:gd name="connsiteX1425" fmla="*/ 1029924 w 1314450"/>
              <a:gd name="connsiteY1425" fmla="*/ 90011 h 981075"/>
              <a:gd name="connsiteX1426" fmla="*/ 1029924 w 1314450"/>
              <a:gd name="connsiteY1426" fmla="*/ 86201 h 981075"/>
              <a:gd name="connsiteX1427" fmla="*/ 1028971 w 1314450"/>
              <a:gd name="connsiteY1427" fmla="*/ 86201 h 981075"/>
              <a:gd name="connsiteX1428" fmla="*/ 1028971 w 1314450"/>
              <a:gd name="connsiteY1428" fmla="*/ 85249 h 981075"/>
              <a:gd name="connsiteX1429" fmla="*/ 1029924 w 1314450"/>
              <a:gd name="connsiteY1429" fmla="*/ 85249 h 981075"/>
              <a:gd name="connsiteX1430" fmla="*/ 1029924 w 1314450"/>
              <a:gd name="connsiteY1430" fmla="*/ 85249 h 981075"/>
              <a:gd name="connsiteX1431" fmla="*/ 1027066 w 1314450"/>
              <a:gd name="connsiteY1431" fmla="*/ 85249 h 981075"/>
              <a:gd name="connsiteX1432" fmla="*/ 1027066 w 1314450"/>
              <a:gd name="connsiteY1432" fmla="*/ 85249 h 981075"/>
              <a:gd name="connsiteX1433" fmla="*/ 1028019 w 1314450"/>
              <a:gd name="connsiteY1433" fmla="*/ 85249 h 981075"/>
              <a:gd name="connsiteX1434" fmla="*/ 1028019 w 1314450"/>
              <a:gd name="connsiteY1434" fmla="*/ 85249 h 981075"/>
              <a:gd name="connsiteX1435" fmla="*/ 1027066 w 1314450"/>
              <a:gd name="connsiteY1435" fmla="*/ 85249 h 981075"/>
              <a:gd name="connsiteX1436" fmla="*/ 1027066 w 1314450"/>
              <a:gd name="connsiteY1436" fmla="*/ 81439 h 981075"/>
              <a:gd name="connsiteX1437" fmla="*/ 1037544 w 1314450"/>
              <a:gd name="connsiteY1437" fmla="*/ 81439 h 981075"/>
              <a:gd name="connsiteX1438" fmla="*/ 1037544 w 1314450"/>
              <a:gd name="connsiteY1438" fmla="*/ 81439 h 981075"/>
              <a:gd name="connsiteX1439" fmla="*/ 1027066 w 1314450"/>
              <a:gd name="connsiteY1439" fmla="*/ 81439 h 981075"/>
              <a:gd name="connsiteX1440" fmla="*/ 1028019 w 1314450"/>
              <a:gd name="connsiteY1440" fmla="*/ 25241 h 981075"/>
              <a:gd name="connsiteX1441" fmla="*/ 1028019 w 1314450"/>
              <a:gd name="connsiteY1441" fmla="*/ 13811 h 981075"/>
              <a:gd name="connsiteX1442" fmla="*/ 1028019 w 1314450"/>
              <a:gd name="connsiteY1442" fmla="*/ 12859 h 981075"/>
              <a:gd name="connsiteX1443" fmla="*/ 1065166 w 1314450"/>
              <a:gd name="connsiteY1443" fmla="*/ 11906 h 981075"/>
              <a:gd name="connsiteX1444" fmla="*/ 1065166 w 1314450"/>
              <a:gd name="connsiteY1444" fmla="*/ 11906 h 981075"/>
              <a:gd name="connsiteX1445" fmla="*/ 1026114 w 1314450"/>
              <a:gd name="connsiteY1445" fmla="*/ 12859 h 981075"/>
              <a:gd name="connsiteX1446" fmla="*/ 1026114 w 1314450"/>
              <a:gd name="connsiteY1446" fmla="*/ 14764 h 981075"/>
              <a:gd name="connsiteX1447" fmla="*/ 1026114 w 1314450"/>
              <a:gd name="connsiteY1447" fmla="*/ 40481 h 981075"/>
              <a:gd name="connsiteX1448" fmla="*/ 1025161 w 1314450"/>
              <a:gd name="connsiteY1448" fmla="*/ 82391 h 981075"/>
              <a:gd name="connsiteX1449" fmla="*/ 1011826 w 1314450"/>
              <a:gd name="connsiteY1449" fmla="*/ 83344 h 981075"/>
              <a:gd name="connsiteX1450" fmla="*/ 1025161 w 1314450"/>
              <a:gd name="connsiteY1450" fmla="*/ 83344 h 981075"/>
              <a:gd name="connsiteX1451" fmla="*/ 1025161 w 1314450"/>
              <a:gd name="connsiteY1451" fmla="*/ 87154 h 981075"/>
              <a:gd name="connsiteX1452" fmla="*/ 1019446 w 1314450"/>
              <a:gd name="connsiteY1452" fmla="*/ 87154 h 981075"/>
              <a:gd name="connsiteX1453" fmla="*/ 1019446 w 1314450"/>
              <a:gd name="connsiteY1453" fmla="*/ 87154 h 981075"/>
              <a:gd name="connsiteX1454" fmla="*/ 1025161 w 1314450"/>
              <a:gd name="connsiteY1454" fmla="*/ 87154 h 981075"/>
              <a:gd name="connsiteX1455" fmla="*/ 1025161 w 1314450"/>
              <a:gd name="connsiteY1455" fmla="*/ 87154 h 981075"/>
              <a:gd name="connsiteX1456" fmla="*/ 1019446 w 1314450"/>
              <a:gd name="connsiteY1456" fmla="*/ 87154 h 981075"/>
              <a:gd name="connsiteX1457" fmla="*/ 1019446 w 1314450"/>
              <a:gd name="connsiteY1457" fmla="*/ 87154 h 981075"/>
              <a:gd name="connsiteX1458" fmla="*/ 1013731 w 1314450"/>
              <a:gd name="connsiteY1458" fmla="*/ 87154 h 981075"/>
              <a:gd name="connsiteX1459" fmla="*/ 1010874 w 1314450"/>
              <a:gd name="connsiteY1459" fmla="*/ 87154 h 981075"/>
              <a:gd name="connsiteX1460" fmla="*/ 1010874 w 1314450"/>
              <a:gd name="connsiteY1460" fmla="*/ 87154 h 981075"/>
              <a:gd name="connsiteX1461" fmla="*/ 1001349 w 1314450"/>
              <a:gd name="connsiteY1461" fmla="*/ 87154 h 981075"/>
              <a:gd name="connsiteX1462" fmla="*/ 1001349 w 1314450"/>
              <a:gd name="connsiteY1462" fmla="*/ 87154 h 981075"/>
              <a:gd name="connsiteX1463" fmla="*/ 1004206 w 1314450"/>
              <a:gd name="connsiteY1463" fmla="*/ 87154 h 981075"/>
              <a:gd name="connsiteX1464" fmla="*/ 1004206 w 1314450"/>
              <a:gd name="connsiteY1464" fmla="*/ 88106 h 981075"/>
              <a:gd name="connsiteX1465" fmla="*/ 1001349 w 1314450"/>
              <a:gd name="connsiteY1465" fmla="*/ 88106 h 981075"/>
              <a:gd name="connsiteX1466" fmla="*/ 1001349 w 1314450"/>
              <a:gd name="connsiteY1466" fmla="*/ 124301 h 981075"/>
              <a:gd name="connsiteX1467" fmla="*/ 1001349 w 1314450"/>
              <a:gd name="connsiteY1467" fmla="*/ 252889 h 981075"/>
              <a:gd name="connsiteX1468" fmla="*/ 1001349 w 1314450"/>
              <a:gd name="connsiteY1468" fmla="*/ 251936 h 981075"/>
              <a:gd name="connsiteX1469" fmla="*/ 998491 w 1314450"/>
              <a:gd name="connsiteY1469" fmla="*/ 216694 h 981075"/>
              <a:gd name="connsiteX1470" fmla="*/ 998491 w 1314450"/>
              <a:gd name="connsiteY1470" fmla="*/ 206216 h 981075"/>
              <a:gd name="connsiteX1471" fmla="*/ 998491 w 1314450"/>
              <a:gd name="connsiteY1471" fmla="*/ 215741 h 981075"/>
              <a:gd name="connsiteX1472" fmla="*/ 994681 w 1314450"/>
              <a:gd name="connsiteY1472" fmla="*/ 161449 h 981075"/>
              <a:gd name="connsiteX1473" fmla="*/ 994681 w 1314450"/>
              <a:gd name="connsiteY1473" fmla="*/ 103346 h 981075"/>
              <a:gd name="connsiteX1474" fmla="*/ 994681 w 1314450"/>
              <a:gd name="connsiteY1474" fmla="*/ 88106 h 981075"/>
              <a:gd name="connsiteX1475" fmla="*/ 989919 w 1314450"/>
              <a:gd name="connsiteY1475" fmla="*/ 88106 h 981075"/>
              <a:gd name="connsiteX1476" fmla="*/ 989919 w 1314450"/>
              <a:gd name="connsiteY1476" fmla="*/ 87154 h 981075"/>
              <a:gd name="connsiteX1477" fmla="*/ 994681 w 1314450"/>
              <a:gd name="connsiteY1477" fmla="*/ 87154 h 981075"/>
              <a:gd name="connsiteX1478" fmla="*/ 994681 w 1314450"/>
              <a:gd name="connsiteY1478" fmla="*/ 87154 h 981075"/>
              <a:gd name="connsiteX1479" fmla="*/ 989919 w 1314450"/>
              <a:gd name="connsiteY1479" fmla="*/ 87154 h 981075"/>
              <a:gd name="connsiteX1480" fmla="*/ 989919 w 1314450"/>
              <a:gd name="connsiteY1480" fmla="*/ 87154 h 981075"/>
              <a:gd name="connsiteX1481" fmla="*/ 994681 w 1314450"/>
              <a:gd name="connsiteY1481" fmla="*/ 87154 h 981075"/>
              <a:gd name="connsiteX1482" fmla="*/ 994681 w 1314450"/>
              <a:gd name="connsiteY1482" fmla="*/ 87154 h 981075"/>
              <a:gd name="connsiteX1483" fmla="*/ 989919 w 1314450"/>
              <a:gd name="connsiteY1483" fmla="*/ 87154 h 981075"/>
              <a:gd name="connsiteX1484" fmla="*/ 989919 w 1314450"/>
              <a:gd name="connsiteY1484" fmla="*/ 87154 h 981075"/>
              <a:gd name="connsiteX1485" fmla="*/ 994681 w 1314450"/>
              <a:gd name="connsiteY1485" fmla="*/ 87154 h 981075"/>
              <a:gd name="connsiteX1486" fmla="*/ 994681 w 1314450"/>
              <a:gd name="connsiteY1486" fmla="*/ 84296 h 981075"/>
              <a:gd name="connsiteX1487" fmla="*/ 994681 w 1314450"/>
              <a:gd name="connsiteY1487" fmla="*/ 84296 h 981075"/>
              <a:gd name="connsiteX1488" fmla="*/ 994681 w 1314450"/>
              <a:gd name="connsiteY1488" fmla="*/ 82391 h 981075"/>
              <a:gd name="connsiteX1489" fmla="*/ 994681 w 1314450"/>
              <a:gd name="connsiteY1489" fmla="*/ 48101 h 981075"/>
              <a:gd name="connsiteX1490" fmla="*/ 994681 w 1314450"/>
              <a:gd name="connsiteY1490" fmla="*/ 21431 h 981075"/>
              <a:gd name="connsiteX1491" fmla="*/ 994681 w 1314450"/>
              <a:gd name="connsiteY1491" fmla="*/ 14764 h 981075"/>
              <a:gd name="connsiteX1492" fmla="*/ 994681 w 1314450"/>
              <a:gd name="connsiteY1492" fmla="*/ 12859 h 981075"/>
              <a:gd name="connsiteX1493" fmla="*/ 994681 w 1314450"/>
              <a:gd name="connsiteY1493" fmla="*/ 12859 h 981075"/>
              <a:gd name="connsiteX1494" fmla="*/ 1002301 w 1314450"/>
              <a:gd name="connsiteY1494" fmla="*/ 12859 h 981075"/>
              <a:gd name="connsiteX1495" fmla="*/ 1002301 w 1314450"/>
              <a:gd name="connsiteY1495" fmla="*/ 12859 h 981075"/>
              <a:gd name="connsiteX1496" fmla="*/ 1002301 w 1314450"/>
              <a:gd name="connsiteY1496" fmla="*/ 13811 h 981075"/>
              <a:gd name="connsiteX1497" fmla="*/ 1002301 w 1314450"/>
              <a:gd name="connsiteY1497" fmla="*/ 15716 h 981075"/>
              <a:gd name="connsiteX1498" fmla="*/ 1002301 w 1314450"/>
              <a:gd name="connsiteY1498" fmla="*/ 19526 h 981075"/>
              <a:gd name="connsiteX1499" fmla="*/ 1002301 w 1314450"/>
              <a:gd name="connsiteY1499" fmla="*/ 34766 h 981075"/>
              <a:gd name="connsiteX1500" fmla="*/ 1001349 w 1314450"/>
              <a:gd name="connsiteY1500" fmla="*/ 64294 h 981075"/>
              <a:gd name="connsiteX1501" fmla="*/ 1001349 w 1314450"/>
              <a:gd name="connsiteY1501" fmla="*/ 82391 h 981075"/>
              <a:gd name="connsiteX1502" fmla="*/ 993729 w 1314450"/>
              <a:gd name="connsiteY1502" fmla="*/ 82391 h 981075"/>
              <a:gd name="connsiteX1503" fmla="*/ 1001349 w 1314450"/>
              <a:gd name="connsiteY1503" fmla="*/ 82391 h 981075"/>
              <a:gd name="connsiteX1504" fmla="*/ 1001349 w 1314450"/>
              <a:gd name="connsiteY1504" fmla="*/ 86201 h 981075"/>
              <a:gd name="connsiteX1505" fmla="*/ 1010874 w 1314450"/>
              <a:gd name="connsiteY1505" fmla="*/ 86201 h 981075"/>
              <a:gd name="connsiteX1506" fmla="*/ 1010874 w 1314450"/>
              <a:gd name="connsiteY1506" fmla="*/ 82391 h 981075"/>
              <a:gd name="connsiteX1507" fmla="*/ 1010874 w 1314450"/>
              <a:gd name="connsiteY1507" fmla="*/ 68104 h 981075"/>
              <a:gd name="connsiteX1508" fmla="*/ 1011826 w 1314450"/>
              <a:gd name="connsiteY1508" fmla="*/ 25241 h 981075"/>
              <a:gd name="connsiteX1509" fmla="*/ 1011826 w 1314450"/>
              <a:gd name="connsiteY1509" fmla="*/ 14764 h 981075"/>
              <a:gd name="connsiteX1510" fmla="*/ 1077549 w 1314450"/>
              <a:gd name="connsiteY1510" fmla="*/ 11906 h 981075"/>
              <a:gd name="connsiteX1511" fmla="*/ 1077549 w 1314450"/>
              <a:gd name="connsiteY1511" fmla="*/ 12859 h 981075"/>
              <a:gd name="connsiteX1512" fmla="*/ 1077549 w 1314450"/>
              <a:gd name="connsiteY1512" fmla="*/ 15716 h 981075"/>
              <a:gd name="connsiteX1513" fmla="*/ 1078501 w 1314450"/>
              <a:gd name="connsiteY1513" fmla="*/ 21431 h 981075"/>
              <a:gd name="connsiteX1514" fmla="*/ 1080406 w 1314450"/>
              <a:gd name="connsiteY1514" fmla="*/ 43339 h 981075"/>
              <a:gd name="connsiteX1515" fmla="*/ 1087074 w 1314450"/>
              <a:gd name="connsiteY1515" fmla="*/ 129064 h 981075"/>
              <a:gd name="connsiteX1516" fmla="*/ 1088979 w 1314450"/>
              <a:gd name="connsiteY1516" fmla="*/ 164306 h 981075"/>
              <a:gd name="connsiteX1517" fmla="*/ 1087074 w 1314450"/>
              <a:gd name="connsiteY1517" fmla="*/ 164306 h 981075"/>
              <a:gd name="connsiteX1518" fmla="*/ 1074691 w 1314450"/>
              <a:gd name="connsiteY1518" fmla="*/ 164306 h 981075"/>
              <a:gd name="connsiteX1519" fmla="*/ 1069929 w 1314450"/>
              <a:gd name="connsiteY1519" fmla="*/ 87154 h 981075"/>
              <a:gd name="connsiteX1520" fmla="*/ 1066119 w 1314450"/>
              <a:gd name="connsiteY1520" fmla="*/ 36671 h 981075"/>
              <a:gd name="connsiteX1521" fmla="*/ 1065166 w 1314450"/>
              <a:gd name="connsiteY1521" fmla="*/ 24289 h 981075"/>
              <a:gd name="connsiteX1522" fmla="*/ 1065166 w 1314450"/>
              <a:gd name="connsiteY1522" fmla="*/ 15716 h 981075"/>
              <a:gd name="connsiteX1523" fmla="*/ 1065166 w 1314450"/>
              <a:gd name="connsiteY1523" fmla="*/ 12859 h 981075"/>
              <a:gd name="connsiteX1524" fmla="*/ 1065166 w 1314450"/>
              <a:gd name="connsiteY1524" fmla="*/ 11906 h 981075"/>
              <a:gd name="connsiteX1525" fmla="*/ 1065166 w 1314450"/>
              <a:gd name="connsiteY1525" fmla="*/ 11906 h 981075"/>
              <a:gd name="connsiteX1526" fmla="*/ 1062309 w 1314450"/>
              <a:gd name="connsiteY1526" fmla="*/ 11906 h 981075"/>
              <a:gd name="connsiteX1527" fmla="*/ 1062309 w 1314450"/>
              <a:gd name="connsiteY1527" fmla="*/ 11906 h 981075"/>
              <a:gd name="connsiteX1528" fmla="*/ 1062309 w 1314450"/>
              <a:gd name="connsiteY1528" fmla="*/ 12859 h 981075"/>
              <a:gd name="connsiteX1529" fmla="*/ 1062309 w 1314450"/>
              <a:gd name="connsiteY1529" fmla="*/ 15716 h 981075"/>
              <a:gd name="connsiteX1530" fmla="*/ 1062309 w 1314450"/>
              <a:gd name="connsiteY1530" fmla="*/ 21431 h 981075"/>
              <a:gd name="connsiteX1531" fmla="*/ 1064214 w 1314450"/>
              <a:gd name="connsiteY1531" fmla="*/ 43339 h 981075"/>
              <a:gd name="connsiteX1532" fmla="*/ 1067071 w 1314450"/>
              <a:gd name="connsiteY1532" fmla="*/ 87154 h 981075"/>
              <a:gd name="connsiteX1533" fmla="*/ 1071834 w 1314450"/>
              <a:gd name="connsiteY1533" fmla="*/ 163354 h 981075"/>
              <a:gd name="connsiteX1534" fmla="*/ 1071834 w 1314450"/>
              <a:gd name="connsiteY1534" fmla="*/ 163354 h 981075"/>
              <a:gd name="connsiteX1535" fmla="*/ 1072786 w 1314450"/>
              <a:gd name="connsiteY1535" fmla="*/ 175736 h 981075"/>
              <a:gd name="connsiteX1536" fmla="*/ 1076596 w 1314450"/>
              <a:gd name="connsiteY1536" fmla="*/ 253841 h 981075"/>
              <a:gd name="connsiteX1537" fmla="*/ 1076596 w 1314450"/>
              <a:gd name="connsiteY1537" fmla="*/ 253841 h 981075"/>
              <a:gd name="connsiteX1538" fmla="*/ 1081359 w 1314450"/>
              <a:gd name="connsiteY1538" fmla="*/ 350044 h 981075"/>
              <a:gd name="connsiteX1539" fmla="*/ 1098504 w 1314450"/>
              <a:gd name="connsiteY1539" fmla="*/ 580549 h 981075"/>
              <a:gd name="connsiteX1540" fmla="*/ 1100409 w 1314450"/>
              <a:gd name="connsiteY1540" fmla="*/ 637699 h 981075"/>
              <a:gd name="connsiteX1541" fmla="*/ 1100409 w 1314450"/>
              <a:gd name="connsiteY1541" fmla="*/ 546259 h 981075"/>
              <a:gd name="connsiteX1542" fmla="*/ 1094694 w 1314450"/>
              <a:gd name="connsiteY1542" fmla="*/ 485299 h 981075"/>
              <a:gd name="connsiteX1543" fmla="*/ 1080406 w 1314450"/>
              <a:gd name="connsiteY1543" fmla="*/ 252889 h 981075"/>
              <a:gd name="connsiteX1544" fmla="*/ 1094694 w 1314450"/>
              <a:gd name="connsiteY1544" fmla="*/ 252889 h 981075"/>
              <a:gd name="connsiteX1545" fmla="*/ 1096599 w 1314450"/>
              <a:gd name="connsiteY1545" fmla="*/ 286226 h 981075"/>
              <a:gd name="connsiteX1546" fmla="*/ 1098504 w 1314450"/>
              <a:gd name="connsiteY1546" fmla="*/ 350996 h 981075"/>
              <a:gd name="connsiteX1547" fmla="*/ 1098504 w 1314450"/>
              <a:gd name="connsiteY1547" fmla="*/ 316706 h 981075"/>
              <a:gd name="connsiteX1548" fmla="*/ 1102314 w 1314450"/>
              <a:gd name="connsiteY1548" fmla="*/ 374809 h 981075"/>
              <a:gd name="connsiteX1549" fmla="*/ 1100409 w 1314450"/>
              <a:gd name="connsiteY1549" fmla="*/ 501491 h 981075"/>
              <a:gd name="connsiteX1550" fmla="*/ 1100409 w 1314450"/>
              <a:gd name="connsiteY1550" fmla="*/ 546259 h 981075"/>
              <a:gd name="connsiteX1551" fmla="*/ 1101361 w 1314450"/>
              <a:gd name="connsiteY1551" fmla="*/ 587216 h 981075"/>
              <a:gd name="connsiteX1552" fmla="*/ 1102314 w 1314450"/>
              <a:gd name="connsiteY1552" fmla="*/ 592931 h 981075"/>
              <a:gd name="connsiteX1553" fmla="*/ 1101361 w 1314450"/>
              <a:gd name="connsiteY1553" fmla="*/ 612934 h 981075"/>
              <a:gd name="connsiteX1554" fmla="*/ 1101361 w 1314450"/>
              <a:gd name="connsiteY1554" fmla="*/ 587216 h 981075"/>
              <a:gd name="connsiteX1555" fmla="*/ 1101361 w 1314450"/>
              <a:gd name="connsiteY1555" fmla="*/ 781526 h 981075"/>
              <a:gd name="connsiteX1556" fmla="*/ 1101361 w 1314450"/>
              <a:gd name="connsiteY1556" fmla="*/ 779621 h 981075"/>
              <a:gd name="connsiteX1557" fmla="*/ 1101361 w 1314450"/>
              <a:gd name="connsiteY1557" fmla="*/ 776764 h 981075"/>
              <a:gd name="connsiteX1558" fmla="*/ 1101361 w 1314450"/>
              <a:gd name="connsiteY1558" fmla="*/ 771049 h 981075"/>
              <a:gd name="connsiteX1559" fmla="*/ 1101361 w 1314450"/>
              <a:gd name="connsiteY1559" fmla="*/ 759619 h 981075"/>
              <a:gd name="connsiteX1560" fmla="*/ 1101361 w 1314450"/>
              <a:gd name="connsiteY1560" fmla="*/ 675799 h 981075"/>
              <a:gd name="connsiteX1561" fmla="*/ 1101361 w 1314450"/>
              <a:gd name="connsiteY1561" fmla="*/ 670084 h 981075"/>
              <a:gd name="connsiteX1562" fmla="*/ 1103266 w 1314450"/>
              <a:gd name="connsiteY1562" fmla="*/ 607219 h 981075"/>
              <a:gd name="connsiteX1563" fmla="*/ 1107076 w 1314450"/>
              <a:gd name="connsiteY1563" fmla="*/ 636746 h 981075"/>
              <a:gd name="connsiteX1564" fmla="*/ 1101361 w 1314450"/>
              <a:gd name="connsiteY1564" fmla="*/ 735806 h 981075"/>
              <a:gd name="connsiteX1565" fmla="*/ 1105171 w 1314450"/>
              <a:gd name="connsiteY1565" fmla="*/ 737711 h 981075"/>
              <a:gd name="connsiteX1566" fmla="*/ 1108981 w 1314450"/>
              <a:gd name="connsiteY1566" fmla="*/ 652939 h 981075"/>
              <a:gd name="connsiteX1567" fmla="*/ 1115649 w 1314450"/>
              <a:gd name="connsiteY1567" fmla="*/ 694849 h 981075"/>
              <a:gd name="connsiteX1568" fmla="*/ 1132794 w 1314450"/>
              <a:gd name="connsiteY1568" fmla="*/ 781526 h 981075"/>
              <a:gd name="connsiteX1569" fmla="*/ 1132794 w 1314450"/>
              <a:gd name="connsiteY1569" fmla="*/ 781526 h 981075"/>
              <a:gd name="connsiteX1570" fmla="*/ 1112791 w 1314450"/>
              <a:gd name="connsiteY1570" fmla="*/ 781526 h 981075"/>
              <a:gd name="connsiteX1571" fmla="*/ 1114696 w 1314450"/>
              <a:gd name="connsiteY1571" fmla="*/ 764381 h 981075"/>
              <a:gd name="connsiteX1572" fmla="*/ 1112791 w 1314450"/>
              <a:gd name="connsiteY1572" fmla="*/ 781526 h 981075"/>
              <a:gd name="connsiteX1573" fmla="*/ 1101361 w 1314450"/>
              <a:gd name="connsiteY1573" fmla="*/ 781526 h 981075"/>
              <a:gd name="connsiteX1574" fmla="*/ 1139461 w 1314450"/>
              <a:gd name="connsiteY1574" fmla="*/ 806291 h 981075"/>
              <a:gd name="connsiteX1575" fmla="*/ 1141366 w 1314450"/>
              <a:gd name="connsiteY1575" fmla="*/ 812959 h 981075"/>
              <a:gd name="connsiteX1576" fmla="*/ 1109934 w 1314450"/>
              <a:gd name="connsiteY1576" fmla="*/ 814864 h 981075"/>
              <a:gd name="connsiteX1577" fmla="*/ 1109934 w 1314450"/>
              <a:gd name="connsiteY1577" fmla="*/ 813911 h 981075"/>
              <a:gd name="connsiteX1578" fmla="*/ 1110886 w 1314450"/>
              <a:gd name="connsiteY1578" fmla="*/ 808196 h 981075"/>
              <a:gd name="connsiteX1579" fmla="*/ 1113744 w 1314450"/>
              <a:gd name="connsiteY1579" fmla="*/ 781526 h 981075"/>
              <a:gd name="connsiteX1580" fmla="*/ 1133746 w 1314450"/>
              <a:gd name="connsiteY1580" fmla="*/ 781526 h 981075"/>
              <a:gd name="connsiteX1581" fmla="*/ 1134699 w 1314450"/>
              <a:gd name="connsiteY1581" fmla="*/ 784384 h 981075"/>
              <a:gd name="connsiteX1582" fmla="*/ 1139461 w 1314450"/>
              <a:gd name="connsiteY1582" fmla="*/ 806291 h 981075"/>
              <a:gd name="connsiteX1583" fmla="*/ 1135651 w 1314450"/>
              <a:gd name="connsiteY1583" fmla="*/ 749141 h 981075"/>
              <a:gd name="connsiteX1584" fmla="*/ 1135651 w 1314450"/>
              <a:gd name="connsiteY1584" fmla="*/ 765334 h 981075"/>
              <a:gd name="connsiteX1585" fmla="*/ 1135651 w 1314450"/>
              <a:gd name="connsiteY1585" fmla="*/ 773906 h 981075"/>
              <a:gd name="connsiteX1586" fmla="*/ 1135651 w 1314450"/>
              <a:gd name="connsiteY1586" fmla="*/ 777716 h 981075"/>
              <a:gd name="connsiteX1587" fmla="*/ 1135651 w 1314450"/>
              <a:gd name="connsiteY1587" fmla="*/ 779621 h 981075"/>
              <a:gd name="connsiteX1588" fmla="*/ 1135651 w 1314450"/>
              <a:gd name="connsiteY1588" fmla="*/ 780574 h 981075"/>
              <a:gd name="connsiteX1589" fmla="*/ 1135651 w 1314450"/>
              <a:gd name="connsiteY1589" fmla="*/ 780574 h 981075"/>
              <a:gd name="connsiteX1590" fmla="*/ 1134699 w 1314450"/>
              <a:gd name="connsiteY1590" fmla="*/ 780574 h 981075"/>
              <a:gd name="connsiteX1591" fmla="*/ 1134699 w 1314450"/>
              <a:gd name="connsiteY1591" fmla="*/ 780574 h 981075"/>
              <a:gd name="connsiteX1592" fmla="*/ 1134699 w 1314450"/>
              <a:gd name="connsiteY1592" fmla="*/ 780574 h 981075"/>
              <a:gd name="connsiteX1593" fmla="*/ 1133746 w 1314450"/>
              <a:gd name="connsiteY1593" fmla="*/ 777716 h 981075"/>
              <a:gd name="connsiteX1594" fmla="*/ 1133746 w 1314450"/>
              <a:gd name="connsiteY1594" fmla="*/ 774859 h 981075"/>
              <a:gd name="connsiteX1595" fmla="*/ 1133746 w 1314450"/>
              <a:gd name="connsiteY1595" fmla="*/ 763429 h 981075"/>
              <a:gd name="connsiteX1596" fmla="*/ 1133746 w 1314450"/>
              <a:gd name="connsiteY1596" fmla="*/ 741521 h 981075"/>
              <a:gd name="connsiteX1597" fmla="*/ 1133746 w 1314450"/>
              <a:gd name="connsiteY1597" fmla="*/ 697706 h 981075"/>
              <a:gd name="connsiteX1598" fmla="*/ 1133746 w 1314450"/>
              <a:gd name="connsiteY1598" fmla="*/ 683419 h 981075"/>
              <a:gd name="connsiteX1599" fmla="*/ 1135651 w 1314450"/>
              <a:gd name="connsiteY1599" fmla="*/ 694849 h 981075"/>
              <a:gd name="connsiteX1600" fmla="*/ 1135651 w 1314450"/>
              <a:gd name="connsiteY1600" fmla="*/ 749141 h 981075"/>
              <a:gd name="connsiteX1601" fmla="*/ 1136604 w 1314450"/>
              <a:gd name="connsiteY1601" fmla="*/ 614839 h 981075"/>
              <a:gd name="connsiteX1602" fmla="*/ 1136604 w 1314450"/>
              <a:gd name="connsiteY1602" fmla="*/ 663416 h 981075"/>
              <a:gd name="connsiteX1603" fmla="*/ 1134699 w 1314450"/>
              <a:gd name="connsiteY1603" fmla="*/ 649129 h 981075"/>
              <a:gd name="connsiteX1604" fmla="*/ 1134699 w 1314450"/>
              <a:gd name="connsiteY1604" fmla="*/ 610076 h 981075"/>
              <a:gd name="connsiteX1605" fmla="*/ 1134699 w 1314450"/>
              <a:gd name="connsiteY1605" fmla="*/ 523399 h 981075"/>
              <a:gd name="connsiteX1606" fmla="*/ 1137556 w 1314450"/>
              <a:gd name="connsiteY1606" fmla="*/ 544354 h 981075"/>
              <a:gd name="connsiteX1607" fmla="*/ 1136604 w 1314450"/>
              <a:gd name="connsiteY1607" fmla="*/ 614839 h 981075"/>
              <a:gd name="connsiteX1608" fmla="*/ 1136604 w 1314450"/>
              <a:gd name="connsiteY1608" fmla="*/ 393859 h 981075"/>
              <a:gd name="connsiteX1609" fmla="*/ 1136604 w 1314450"/>
              <a:gd name="connsiteY1609" fmla="*/ 386239 h 981075"/>
              <a:gd name="connsiteX1610" fmla="*/ 1136604 w 1314450"/>
              <a:gd name="connsiteY1610" fmla="*/ 372904 h 981075"/>
              <a:gd name="connsiteX1611" fmla="*/ 1136604 w 1314450"/>
              <a:gd name="connsiteY1611" fmla="*/ 393859 h 981075"/>
              <a:gd name="connsiteX1612" fmla="*/ 1137556 w 1314450"/>
              <a:gd name="connsiteY1612" fmla="*/ 253841 h 981075"/>
              <a:gd name="connsiteX1613" fmla="*/ 1137556 w 1314450"/>
              <a:gd name="connsiteY1613" fmla="*/ 254794 h 981075"/>
              <a:gd name="connsiteX1614" fmla="*/ 1137556 w 1314450"/>
              <a:gd name="connsiteY1614" fmla="*/ 263366 h 981075"/>
              <a:gd name="connsiteX1615" fmla="*/ 1137556 w 1314450"/>
              <a:gd name="connsiteY1615" fmla="*/ 280511 h 981075"/>
              <a:gd name="connsiteX1616" fmla="*/ 1137556 w 1314450"/>
              <a:gd name="connsiteY1616" fmla="*/ 347186 h 981075"/>
              <a:gd name="connsiteX1617" fmla="*/ 1137556 w 1314450"/>
              <a:gd name="connsiteY1617" fmla="*/ 352901 h 981075"/>
              <a:gd name="connsiteX1618" fmla="*/ 1136604 w 1314450"/>
              <a:gd name="connsiteY1618" fmla="*/ 378619 h 981075"/>
              <a:gd name="connsiteX1619" fmla="*/ 1130889 w 1314450"/>
              <a:gd name="connsiteY1619" fmla="*/ 263366 h 981075"/>
              <a:gd name="connsiteX1620" fmla="*/ 1129936 w 1314450"/>
              <a:gd name="connsiteY1620" fmla="*/ 253841 h 981075"/>
              <a:gd name="connsiteX1621" fmla="*/ 1131841 w 1314450"/>
              <a:gd name="connsiteY1621" fmla="*/ 253841 h 981075"/>
              <a:gd name="connsiteX1622" fmla="*/ 1133746 w 1314450"/>
              <a:gd name="connsiteY1622" fmla="*/ 253841 h 981075"/>
              <a:gd name="connsiteX1623" fmla="*/ 1133746 w 1314450"/>
              <a:gd name="connsiteY1623" fmla="*/ 253841 h 981075"/>
              <a:gd name="connsiteX1624" fmla="*/ 1135651 w 1314450"/>
              <a:gd name="connsiteY1624" fmla="*/ 253841 h 981075"/>
              <a:gd name="connsiteX1625" fmla="*/ 1140414 w 1314450"/>
              <a:gd name="connsiteY1625" fmla="*/ 253841 h 981075"/>
              <a:gd name="connsiteX1626" fmla="*/ 1137556 w 1314450"/>
              <a:gd name="connsiteY1626" fmla="*/ 253841 h 981075"/>
              <a:gd name="connsiteX1627" fmla="*/ 1137556 w 1314450"/>
              <a:gd name="connsiteY1627" fmla="*/ 253841 h 981075"/>
              <a:gd name="connsiteX1628" fmla="*/ 1143271 w 1314450"/>
              <a:gd name="connsiteY1628" fmla="*/ 766286 h 981075"/>
              <a:gd name="connsiteX1629" fmla="*/ 1143271 w 1314450"/>
              <a:gd name="connsiteY1629" fmla="*/ 775811 h 981075"/>
              <a:gd name="connsiteX1630" fmla="*/ 1143271 w 1314450"/>
              <a:gd name="connsiteY1630" fmla="*/ 780574 h 981075"/>
              <a:gd name="connsiteX1631" fmla="*/ 1143271 w 1314450"/>
              <a:gd name="connsiteY1631" fmla="*/ 781526 h 981075"/>
              <a:gd name="connsiteX1632" fmla="*/ 1143271 w 1314450"/>
              <a:gd name="connsiteY1632" fmla="*/ 781526 h 981075"/>
              <a:gd name="connsiteX1633" fmla="*/ 1139461 w 1314450"/>
              <a:gd name="connsiteY1633" fmla="*/ 781526 h 981075"/>
              <a:gd name="connsiteX1634" fmla="*/ 1139461 w 1314450"/>
              <a:gd name="connsiteY1634" fmla="*/ 781526 h 981075"/>
              <a:gd name="connsiteX1635" fmla="*/ 1139461 w 1314450"/>
              <a:gd name="connsiteY1635" fmla="*/ 780574 h 981075"/>
              <a:gd name="connsiteX1636" fmla="*/ 1139461 w 1314450"/>
              <a:gd name="connsiteY1636" fmla="*/ 778669 h 981075"/>
              <a:gd name="connsiteX1637" fmla="*/ 1139461 w 1314450"/>
              <a:gd name="connsiteY1637" fmla="*/ 759619 h 981075"/>
              <a:gd name="connsiteX1638" fmla="*/ 1139461 w 1314450"/>
              <a:gd name="connsiteY1638" fmla="*/ 716756 h 981075"/>
              <a:gd name="connsiteX1639" fmla="*/ 1143271 w 1314450"/>
              <a:gd name="connsiteY1639" fmla="*/ 734854 h 981075"/>
              <a:gd name="connsiteX1640" fmla="*/ 1143271 w 1314450"/>
              <a:gd name="connsiteY1640" fmla="*/ 766286 h 981075"/>
              <a:gd name="connsiteX1641" fmla="*/ 1149939 w 1314450"/>
              <a:gd name="connsiteY1641" fmla="*/ 781526 h 981075"/>
              <a:gd name="connsiteX1642" fmla="*/ 1149939 w 1314450"/>
              <a:gd name="connsiteY1642" fmla="*/ 781526 h 981075"/>
              <a:gd name="connsiteX1643" fmla="*/ 1149939 w 1314450"/>
              <a:gd name="connsiteY1643" fmla="*/ 781526 h 981075"/>
              <a:gd name="connsiteX1644" fmla="*/ 1145176 w 1314450"/>
              <a:gd name="connsiteY1644" fmla="*/ 781526 h 981075"/>
              <a:gd name="connsiteX1645" fmla="*/ 1148034 w 1314450"/>
              <a:gd name="connsiteY1645" fmla="*/ 781526 h 981075"/>
              <a:gd name="connsiteX1646" fmla="*/ 1148034 w 1314450"/>
              <a:gd name="connsiteY1646" fmla="*/ 754856 h 981075"/>
              <a:gd name="connsiteX1647" fmla="*/ 1149939 w 1314450"/>
              <a:gd name="connsiteY1647" fmla="*/ 762476 h 981075"/>
              <a:gd name="connsiteX1648" fmla="*/ 1149939 w 1314450"/>
              <a:gd name="connsiteY1648" fmla="*/ 777716 h 981075"/>
              <a:gd name="connsiteX1649" fmla="*/ 1149939 w 1314450"/>
              <a:gd name="connsiteY1649" fmla="*/ 780574 h 981075"/>
              <a:gd name="connsiteX1650" fmla="*/ 1149939 w 1314450"/>
              <a:gd name="connsiteY1650" fmla="*/ 781526 h 981075"/>
              <a:gd name="connsiteX1651" fmla="*/ 1149939 w 1314450"/>
              <a:gd name="connsiteY1651" fmla="*/ 781526 h 981075"/>
              <a:gd name="connsiteX1652" fmla="*/ 1149939 w 1314450"/>
              <a:gd name="connsiteY1652" fmla="*/ 781526 h 981075"/>
              <a:gd name="connsiteX1653" fmla="*/ 1149939 w 1314450"/>
              <a:gd name="connsiteY1653" fmla="*/ 781526 h 981075"/>
              <a:gd name="connsiteX1654" fmla="*/ 1148986 w 1314450"/>
              <a:gd name="connsiteY1654" fmla="*/ 740569 h 981075"/>
              <a:gd name="connsiteX1655" fmla="*/ 1147081 w 1314450"/>
              <a:gd name="connsiteY1655" fmla="*/ 731044 h 981075"/>
              <a:gd name="connsiteX1656" fmla="*/ 1147081 w 1314450"/>
              <a:gd name="connsiteY1656" fmla="*/ 680561 h 981075"/>
              <a:gd name="connsiteX1657" fmla="*/ 1147081 w 1314450"/>
              <a:gd name="connsiteY1657" fmla="*/ 610076 h 981075"/>
              <a:gd name="connsiteX1658" fmla="*/ 1149939 w 1314450"/>
              <a:gd name="connsiteY1658" fmla="*/ 612934 h 981075"/>
              <a:gd name="connsiteX1659" fmla="*/ 1148986 w 1314450"/>
              <a:gd name="connsiteY1659" fmla="*/ 740569 h 981075"/>
              <a:gd name="connsiteX1660" fmla="*/ 1149939 w 1314450"/>
              <a:gd name="connsiteY1660" fmla="*/ 607219 h 981075"/>
              <a:gd name="connsiteX1661" fmla="*/ 1149939 w 1314450"/>
              <a:gd name="connsiteY1661" fmla="*/ 603409 h 981075"/>
              <a:gd name="connsiteX1662" fmla="*/ 1147081 w 1314450"/>
              <a:gd name="connsiteY1662" fmla="*/ 566261 h 981075"/>
              <a:gd name="connsiteX1663" fmla="*/ 1148986 w 1314450"/>
              <a:gd name="connsiteY1663" fmla="*/ 414814 h 981075"/>
              <a:gd name="connsiteX1664" fmla="*/ 1150891 w 1314450"/>
              <a:gd name="connsiteY1664" fmla="*/ 355759 h 981075"/>
              <a:gd name="connsiteX1665" fmla="*/ 1150891 w 1314450"/>
              <a:gd name="connsiteY1665" fmla="*/ 421481 h 981075"/>
              <a:gd name="connsiteX1666" fmla="*/ 1150891 w 1314450"/>
              <a:gd name="connsiteY1666" fmla="*/ 599599 h 981075"/>
              <a:gd name="connsiteX1667" fmla="*/ 1150891 w 1314450"/>
              <a:gd name="connsiteY1667" fmla="*/ 607219 h 981075"/>
              <a:gd name="connsiteX1668" fmla="*/ 1149939 w 1314450"/>
              <a:gd name="connsiteY1668" fmla="*/ 773906 h 981075"/>
              <a:gd name="connsiteX1669" fmla="*/ 1148986 w 1314450"/>
              <a:gd name="connsiteY1669" fmla="*/ 778669 h 981075"/>
              <a:gd name="connsiteX1670" fmla="*/ 1149939 w 1314450"/>
              <a:gd name="connsiteY1670" fmla="*/ 773906 h 981075"/>
              <a:gd name="connsiteX1671" fmla="*/ 1148986 w 1314450"/>
              <a:gd name="connsiteY1671" fmla="*/ 765334 h 981075"/>
              <a:gd name="connsiteX1672" fmla="*/ 1149939 w 1314450"/>
              <a:gd name="connsiteY1672" fmla="*/ 770096 h 981075"/>
              <a:gd name="connsiteX1673" fmla="*/ 1149939 w 1314450"/>
              <a:gd name="connsiteY1673" fmla="*/ 773906 h 981075"/>
              <a:gd name="connsiteX1674" fmla="*/ 1161369 w 1314450"/>
              <a:gd name="connsiteY1674" fmla="*/ 671989 h 981075"/>
              <a:gd name="connsiteX1675" fmla="*/ 1154701 w 1314450"/>
              <a:gd name="connsiteY1675" fmla="*/ 739616 h 981075"/>
              <a:gd name="connsiteX1676" fmla="*/ 1152796 w 1314450"/>
              <a:gd name="connsiteY1676" fmla="*/ 756761 h 981075"/>
              <a:gd name="connsiteX1677" fmla="*/ 1149939 w 1314450"/>
              <a:gd name="connsiteY1677" fmla="*/ 743426 h 981075"/>
              <a:gd name="connsiteX1678" fmla="*/ 1149939 w 1314450"/>
              <a:gd name="connsiteY1678" fmla="*/ 595789 h 981075"/>
              <a:gd name="connsiteX1679" fmla="*/ 1149939 w 1314450"/>
              <a:gd name="connsiteY1679" fmla="*/ 418624 h 981075"/>
              <a:gd name="connsiteX1680" fmla="*/ 1149939 w 1314450"/>
              <a:gd name="connsiteY1680" fmla="*/ 348139 h 981075"/>
              <a:gd name="connsiteX1681" fmla="*/ 1153749 w 1314450"/>
              <a:gd name="connsiteY1681" fmla="*/ 281464 h 981075"/>
              <a:gd name="connsiteX1682" fmla="*/ 1155654 w 1314450"/>
              <a:gd name="connsiteY1682" fmla="*/ 252889 h 981075"/>
              <a:gd name="connsiteX1683" fmla="*/ 1165179 w 1314450"/>
              <a:gd name="connsiteY1683" fmla="*/ 252889 h 981075"/>
              <a:gd name="connsiteX1684" fmla="*/ 1174704 w 1314450"/>
              <a:gd name="connsiteY1684" fmla="*/ 502444 h 981075"/>
              <a:gd name="connsiteX1685" fmla="*/ 1161369 w 1314450"/>
              <a:gd name="connsiteY1685" fmla="*/ 671989 h 981075"/>
              <a:gd name="connsiteX1686" fmla="*/ 1184229 w 1314450"/>
              <a:gd name="connsiteY1686" fmla="*/ 398621 h 981075"/>
              <a:gd name="connsiteX1687" fmla="*/ 1182324 w 1314450"/>
              <a:gd name="connsiteY1687" fmla="*/ 422434 h 981075"/>
              <a:gd name="connsiteX1688" fmla="*/ 1184229 w 1314450"/>
              <a:gd name="connsiteY1688" fmla="*/ 398621 h 981075"/>
              <a:gd name="connsiteX1689" fmla="*/ 1184229 w 1314450"/>
              <a:gd name="connsiteY1689" fmla="*/ 398621 h 981075"/>
              <a:gd name="connsiteX1690" fmla="*/ 1184229 w 1314450"/>
              <a:gd name="connsiteY1690" fmla="*/ 340519 h 981075"/>
              <a:gd name="connsiteX1691" fmla="*/ 1184229 w 1314450"/>
              <a:gd name="connsiteY1691" fmla="*/ 394811 h 981075"/>
              <a:gd name="connsiteX1692" fmla="*/ 1184229 w 1314450"/>
              <a:gd name="connsiteY1692" fmla="*/ 397669 h 981075"/>
              <a:gd name="connsiteX1693" fmla="*/ 1176609 w 1314450"/>
              <a:gd name="connsiteY1693" fmla="*/ 486251 h 981075"/>
              <a:gd name="connsiteX1694" fmla="*/ 1175656 w 1314450"/>
              <a:gd name="connsiteY1694" fmla="*/ 391954 h 981075"/>
              <a:gd name="connsiteX1695" fmla="*/ 1168036 w 1314450"/>
              <a:gd name="connsiteY1695" fmla="*/ 253841 h 981075"/>
              <a:gd name="connsiteX1696" fmla="*/ 1176609 w 1314450"/>
              <a:gd name="connsiteY1696" fmla="*/ 253841 h 981075"/>
              <a:gd name="connsiteX1697" fmla="*/ 1180419 w 1314450"/>
              <a:gd name="connsiteY1697" fmla="*/ 295751 h 981075"/>
              <a:gd name="connsiteX1698" fmla="*/ 1180419 w 1314450"/>
              <a:gd name="connsiteY1698" fmla="*/ 295751 h 981075"/>
              <a:gd name="connsiteX1699" fmla="*/ 1180419 w 1314450"/>
              <a:gd name="connsiteY1699" fmla="*/ 295751 h 981075"/>
              <a:gd name="connsiteX1700" fmla="*/ 1184229 w 1314450"/>
              <a:gd name="connsiteY1700" fmla="*/ 373856 h 981075"/>
              <a:gd name="connsiteX1701" fmla="*/ 1180419 w 1314450"/>
              <a:gd name="connsiteY1701" fmla="*/ 295751 h 981075"/>
              <a:gd name="connsiteX1702" fmla="*/ 1185181 w 1314450"/>
              <a:gd name="connsiteY1702" fmla="*/ 295751 h 981075"/>
              <a:gd name="connsiteX1703" fmla="*/ 1184229 w 1314450"/>
              <a:gd name="connsiteY1703" fmla="*/ 340519 h 981075"/>
              <a:gd name="connsiteX1704" fmla="*/ 1213756 w 1314450"/>
              <a:gd name="connsiteY1704" fmla="*/ 294799 h 981075"/>
              <a:gd name="connsiteX1705" fmla="*/ 1213756 w 1314450"/>
              <a:gd name="connsiteY1705" fmla="*/ 294799 h 981075"/>
              <a:gd name="connsiteX1706" fmla="*/ 1201374 w 1314450"/>
              <a:gd name="connsiteY1706" fmla="*/ 294799 h 981075"/>
              <a:gd name="connsiteX1707" fmla="*/ 1206136 w 1314450"/>
              <a:gd name="connsiteY1707" fmla="*/ 294799 h 981075"/>
              <a:gd name="connsiteX1708" fmla="*/ 1196611 w 1314450"/>
              <a:gd name="connsiteY1708" fmla="*/ 294799 h 981075"/>
              <a:gd name="connsiteX1709" fmla="*/ 1196611 w 1314450"/>
              <a:gd name="connsiteY1709" fmla="*/ 294799 h 981075"/>
              <a:gd name="connsiteX1710" fmla="*/ 1188039 w 1314450"/>
              <a:gd name="connsiteY1710" fmla="*/ 294799 h 981075"/>
              <a:gd name="connsiteX1711" fmla="*/ 1188039 w 1314450"/>
              <a:gd name="connsiteY1711" fmla="*/ 261461 h 981075"/>
              <a:gd name="connsiteX1712" fmla="*/ 1188039 w 1314450"/>
              <a:gd name="connsiteY1712" fmla="*/ 257651 h 981075"/>
              <a:gd name="connsiteX1713" fmla="*/ 1188039 w 1314450"/>
              <a:gd name="connsiteY1713" fmla="*/ 255746 h 981075"/>
              <a:gd name="connsiteX1714" fmla="*/ 1188039 w 1314450"/>
              <a:gd name="connsiteY1714" fmla="*/ 254794 h 981075"/>
              <a:gd name="connsiteX1715" fmla="*/ 1188039 w 1314450"/>
              <a:gd name="connsiteY1715" fmla="*/ 253841 h 981075"/>
              <a:gd name="connsiteX1716" fmla="*/ 1185181 w 1314450"/>
              <a:gd name="connsiteY1716" fmla="*/ 253841 h 981075"/>
              <a:gd name="connsiteX1717" fmla="*/ 1185181 w 1314450"/>
              <a:gd name="connsiteY1717" fmla="*/ 259556 h 981075"/>
              <a:gd name="connsiteX1718" fmla="*/ 1185181 w 1314450"/>
              <a:gd name="connsiteY1718" fmla="*/ 270986 h 981075"/>
              <a:gd name="connsiteX1719" fmla="*/ 1185181 w 1314450"/>
              <a:gd name="connsiteY1719" fmla="*/ 293846 h 981075"/>
              <a:gd name="connsiteX1720" fmla="*/ 1185181 w 1314450"/>
              <a:gd name="connsiteY1720" fmla="*/ 294799 h 981075"/>
              <a:gd name="connsiteX1721" fmla="*/ 1180419 w 1314450"/>
              <a:gd name="connsiteY1721" fmla="*/ 294799 h 981075"/>
              <a:gd name="connsiteX1722" fmla="*/ 1176609 w 1314450"/>
              <a:gd name="connsiteY1722" fmla="*/ 252889 h 981075"/>
              <a:gd name="connsiteX1723" fmla="*/ 1187086 w 1314450"/>
              <a:gd name="connsiteY1723" fmla="*/ 252889 h 981075"/>
              <a:gd name="connsiteX1724" fmla="*/ 1187086 w 1314450"/>
              <a:gd name="connsiteY1724" fmla="*/ 252889 h 981075"/>
              <a:gd name="connsiteX1725" fmla="*/ 1176609 w 1314450"/>
              <a:gd name="connsiteY1725" fmla="*/ 252889 h 981075"/>
              <a:gd name="connsiteX1726" fmla="*/ 1170894 w 1314450"/>
              <a:gd name="connsiteY1726" fmla="*/ 204311 h 981075"/>
              <a:gd name="connsiteX1727" fmla="*/ 1164226 w 1314450"/>
              <a:gd name="connsiteY1727" fmla="*/ 162401 h 981075"/>
              <a:gd name="connsiteX1728" fmla="*/ 1164226 w 1314450"/>
              <a:gd name="connsiteY1728" fmla="*/ 159544 h 981075"/>
              <a:gd name="connsiteX1729" fmla="*/ 1197564 w 1314450"/>
              <a:gd name="connsiteY1729" fmla="*/ 158591 h 981075"/>
              <a:gd name="connsiteX1730" fmla="*/ 1198516 w 1314450"/>
              <a:gd name="connsiteY1730" fmla="*/ 162401 h 981075"/>
              <a:gd name="connsiteX1731" fmla="*/ 1202326 w 1314450"/>
              <a:gd name="connsiteY1731" fmla="*/ 186214 h 981075"/>
              <a:gd name="connsiteX1732" fmla="*/ 1213756 w 1314450"/>
              <a:gd name="connsiteY1732" fmla="*/ 294799 h 981075"/>
              <a:gd name="connsiteX1733" fmla="*/ 1214709 w 1314450"/>
              <a:gd name="connsiteY1733" fmla="*/ 294799 h 981075"/>
              <a:gd name="connsiteX1734" fmla="*/ 1213756 w 1314450"/>
              <a:gd name="connsiteY1734" fmla="*/ 294799 h 981075"/>
              <a:gd name="connsiteX1735" fmla="*/ 1225186 w 1314450"/>
              <a:gd name="connsiteY1735" fmla="*/ 640556 h 981075"/>
              <a:gd name="connsiteX1736" fmla="*/ 1221376 w 1314450"/>
              <a:gd name="connsiteY1736" fmla="*/ 358616 h 981075"/>
              <a:gd name="connsiteX1737" fmla="*/ 1217566 w 1314450"/>
              <a:gd name="connsiteY1737" fmla="*/ 296704 h 981075"/>
              <a:gd name="connsiteX1738" fmla="*/ 1248046 w 1314450"/>
              <a:gd name="connsiteY1738" fmla="*/ 295751 h 981075"/>
              <a:gd name="connsiteX1739" fmla="*/ 1243284 w 1314450"/>
              <a:gd name="connsiteY1739" fmla="*/ 559594 h 981075"/>
              <a:gd name="connsiteX1740" fmla="*/ 1237569 w 1314450"/>
              <a:gd name="connsiteY1740" fmla="*/ 703421 h 981075"/>
              <a:gd name="connsiteX1741" fmla="*/ 1231854 w 1314450"/>
              <a:gd name="connsiteY1741" fmla="*/ 773906 h 981075"/>
              <a:gd name="connsiteX1742" fmla="*/ 1230901 w 1314450"/>
              <a:gd name="connsiteY1742" fmla="*/ 780574 h 981075"/>
              <a:gd name="connsiteX1743" fmla="*/ 1230901 w 1314450"/>
              <a:gd name="connsiteY1743" fmla="*/ 778669 h 981075"/>
              <a:gd name="connsiteX1744" fmla="*/ 1230901 w 1314450"/>
              <a:gd name="connsiteY1744" fmla="*/ 771049 h 981075"/>
              <a:gd name="connsiteX1745" fmla="*/ 1231854 w 1314450"/>
              <a:gd name="connsiteY1745" fmla="*/ 762476 h 981075"/>
              <a:gd name="connsiteX1746" fmla="*/ 1235664 w 1314450"/>
              <a:gd name="connsiteY1746" fmla="*/ 711994 h 981075"/>
              <a:gd name="connsiteX1747" fmla="*/ 1236616 w 1314450"/>
              <a:gd name="connsiteY1747" fmla="*/ 694849 h 981075"/>
              <a:gd name="connsiteX1748" fmla="*/ 1233759 w 1314450"/>
              <a:gd name="connsiteY1748" fmla="*/ 737711 h 981075"/>
              <a:gd name="connsiteX1749" fmla="*/ 1230901 w 1314450"/>
              <a:gd name="connsiteY1749" fmla="*/ 770096 h 981075"/>
              <a:gd name="connsiteX1750" fmla="*/ 1230901 w 1314450"/>
              <a:gd name="connsiteY1750" fmla="*/ 771049 h 981075"/>
              <a:gd name="connsiteX1751" fmla="*/ 1225186 w 1314450"/>
              <a:gd name="connsiteY1751" fmla="*/ 640556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Lst>
            <a:rect l="l" t="t" r="r" b="b"/>
            <a:pathLst>
              <a:path w="1314450" h="981075">
                <a:moveTo>
                  <a:pt x="1228996" y="794861"/>
                </a:moveTo>
                <a:lnTo>
                  <a:pt x="1228996" y="800576"/>
                </a:lnTo>
                <a:lnTo>
                  <a:pt x="1228996" y="801529"/>
                </a:lnTo>
                <a:cubicBezTo>
                  <a:pt x="1233759" y="801529"/>
                  <a:pt x="1235664" y="801529"/>
                  <a:pt x="1236616" y="801529"/>
                </a:cubicBezTo>
                <a:lnTo>
                  <a:pt x="1236616" y="801529"/>
                </a:lnTo>
                <a:lnTo>
                  <a:pt x="1236616" y="799624"/>
                </a:lnTo>
                <a:lnTo>
                  <a:pt x="1236616" y="794861"/>
                </a:lnTo>
                <a:cubicBezTo>
                  <a:pt x="1251856" y="794861"/>
                  <a:pt x="1256619" y="795814"/>
                  <a:pt x="1236616" y="794861"/>
                </a:cubicBezTo>
                <a:lnTo>
                  <a:pt x="1237569" y="788194"/>
                </a:lnTo>
                <a:lnTo>
                  <a:pt x="1239474" y="765334"/>
                </a:lnTo>
                <a:lnTo>
                  <a:pt x="1243284" y="718661"/>
                </a:lnTo>
                <a:cubicBezTo>
                  <a:pt x="1246141" y="660559"/>
                  <a:pt x="1248046" y="433864"/>
                  <a:pt x="1248999" y="295751"/>
                </a:cubicBezTo>
                <a:cubicBezTo>
                  <a:pt x="1265191" y="295751"/>
                  <a:pt x="1276621" y="294799"/>
                  <a:pt x="1271859" y="295751"/>
                </a:cubicBezTo>
                <a:lnTo>
                  <a:pt x="1271859" y="296704"/>
                </a:lnTo>
                <a:lnTo>
                  <a:pt x="1276621" y="320516"/>
                </a:lnTo>
                <a:cubicBezTo>
                  <a:pt x="1287099" y="385286"/>
                  <a:pt x="1291861" y="449104"/>
                  <a:pt x="1293766" y="512921"/>
                </a:cubicBezTo>
                <a:cubicBezTo>
                  <a:pt x="1295671" y="576739"/>
                  <a:pt x="1295671" y="639604"/>
                  <a:pt x="1298529" y="701516"/>
                </a:cubicBezTo>
                <a:cubicBezTo>
                  <a:pt x="1299481" y="732949"/>
                  <a:pt x="1301386" y="763429"/>
                  <a:pt x="1304244" y="793909"/>
                </a:cubicBezTo>
                <a:lnTo>
                  <a:pt x="1304244" y="799624"/>
                </a:lnTo>
                <a:lnTo>
                  <a:pt x="1304244" y="801529"/>
                </a:lnTo>
                <a:cubicBezTo>
                  <a:pt x="1307101" y="801529"/>
                  <a:pt x="1309959" y="801529"/>
                  <a:pt x="1311864" y="801529"/>
                </a:cubicBezTo>
                <a:lnTo>
                  <a:pt x="1311864" y="801529"/>
                </a:lnTo>
                <a:lnTo>
                  <a:pt x="1311864" y="801529"/>
                </a:lnTo>
                <a:cubicBezTo>
                  <a:pt x="1306149" y="801529"/>
                  <a:pt x="1301386" y="801529"/>
                  <a:pt x="1311864" y="801529"/>
                </a:cubicBezTo>
                <a:lnTo>
                  <a:pt x="1311864" y="801529"/>
                </a:lnTo>
                <a:lnTo>
                  <a:pt x="1311864" y="799624"/>
                </a:lnTo>
                <a:lnTo>
                  <a:pt x="1311864" y="795814"/>
                </a:lnTo>
                <a:cubicBezTo>
                  <a:pt x="1310911" y="784384"/>
                  <a:pt x="1309959" y="772954"/>
                  <a:pt x="1309006" y="760571"/>
                </a:cubicBezTo>
                <a:cubicBezTo>
                  <a:pt x="1303291" y="667226"/>
                  <a:pt x="1305196" y="571976"/>
                  <a:pt x="1300434" y="472916"/>
                </a:cubicBezTo>
                <a:cubicBezTo>
                  <a:pt x="1298529" y="435769"/>
                  <a:pt x="1295671" y="398621"/>
                  <a:pt x="1290909" y="360521"/>
                </a:cubicBezTo>
                <a:cubicBezTo>
                  <a:pt x="1291861" y="366236"/>
                  <a:pt x="1292814" y="371951"/>
                  <a:pt x="1292814" y="376714"/>
                </a:cubicBezTo>
                <a:cubicBezTo>
                  <a:pt x="1300434" y="447199"/>
                  <a:pt x="1302339" y="517684"/>
                  <a:pt x="1304244" y="586264"/>
                </a:cubicBezTo>
                <a:cubicBezTo>
                  <a:pt x="1306149" y="654844"/>
                  <a:pt x="1306149" y="723424"/>
                  <a:pt x="1312816" y="789146"/>
                </a:cubicBezTo>
                <a:lnTo>
                  <a:pt x="1313769" y="795814"/>
                </a:lnTo>
                <a:lnTo>
                  <a:pt x="1313769" y="798671"/>
                </a:lnTo>
                <a:lnTo>
                  <a:pt x="1313769" y="800576"/>
                </a:lnTo>
                <a:lnTo>
                  <a:pt x="1313769" y="800576"/>
                </a:lnTo>
                <a:lnTo>
                  <a:pt x="1313769" y="800576"/>
                </a:lnTo>
                <a:lnTo>
                  <a:pt x="1313769" y="799624"/>
                </a:lnTo>
                <a:cubicBezTo>
                  <a:pt x="1311864" y="778669"/>
                  <a:pt x="1309959" y="756761"/>
                  <a:pt x="1309006" y="735806"/>
                </a:cubicBezTo>
                <a:cubicBezTo>
                  <a:pt x="1304244" y="650081"/>
                  <a:pt x="1305196" y="560546"/>
                  <a:pt x="1300434" y="469106"/>
                </a:cubicBezTo>
                <a:cubicBezTo>
                  <a:pt x="1297576" y="423386"/>
                  <a:pt x="1293766" y="376714"/>
                  <a:pt x="1287099" y="330041"/>
                </a:cubicBezTo>
                <a:cubicBezTo>
                  <a:pt x="1285194" y="318611"/>
                  <a:pt x="1283289" y="306229"/>
                  <a:pt x="1280431" y="294799"/>
                </a:cubicBezTo>
                <a:lnTo>
                  <a:pt x="1280431" y="292894"/>
                </a:lnTo>
                <a:cubicBezTo>
                  <a:pt x="1281384" y="292894"/>
                  <a:pt x="1281384" y="292894"/>
                  <a:pt x="1281384" y="292894"/>
                </a:cubicBezTo>
                <a:cubicBezTo>
                  <a:pt x="1281384" y="292894"/>
                  <a:pt x="1281384" y="292894"/>
                  <a:pt x="1280431" y="292894"/>
                </a:cubicBezTo>
                <a:cubicBezTo>
                  <a:pt x="1278526" y="292894"/>
                  <a:pt x="1265191" y="292894"/>
                  <a:pt x="1249951" y="293846"/>
                </a:cubicBezTo>
                <a:lnTo>
                  <a:pt x="1249951" y="293846"/>
                </a:lnTo>
                <a:cubicBezTo>
                  <a:pt x="1249951" y="279559"/>
                  <a:pt x="1249951" y="266224"/>
                  <a:pt x="1249951" y="254794"/>
                </a:cubicBezTo>
                <a:cubicBezTo>
                  <a:pt x="1249951" y="268129"/>
                  <a:pt x="1248999" y="280511"/>
                  <a:pt x="1248999" y="293846"/>
                </a:cubicBezTo>
                <a:cubicBezTo>
                  <a:pt x="1240426" y="293846"/>
                  <a:pt x="1230901" y="293846"/>
                  <a:pt x="1221376" y="294799"/>
                </a:cubicBezTo>
                <a:cubicBezTo>
                  <a:pt x="1231854" y="294799"/>
                  <a:pt x="1241379" y="293846"/>
                  <a:pt x="1248999" y="293846"/>
                </a:cubicBezTo>
                <a:cubicBezTo>
                  <a:pt x="1239474" y="293846"/>
                  <a:pt x="1228996" y="294799"/>
                  <a:pt x="1218519" y="294799"/>
                </a:cubicBezTo>
                <a:cubicBezTo>
                  <a:pt x="1217566" y="294799"/>
                  <a:pt x="1216614" y="294799"/>
                  <a:pt x="1216614" y="294799"/>
                </a:cubicBezTo>
                <a:lnTo>
                  <a:pt x="1216614" y="294799"/>
                </a:lnTo>
                <a:cubicBezTo>
                  <a:pt x="1217566" y="294799"/>
                  <a:pt x="1218519" y="294799"/>
                  <a:pt x="1218519" y="294799"/>
                </a:cubicBezTo>
                <a:cubicBezTo>
                  <a:pt x="1218519" y="290036"/>
                  <a:pt x="1217566" y="284321"/>
                  <a:pt x="1217566" y="279559"/>
                </a:cubicBezTo>
                <a:cubicBezTo>
                  <a:pt x="1218519" y="263366"/>
                  <a:pt x="1219471" y="247174"/>
                  <a:pt x="1220424" y="230981"/>
                </a:cubicBezTo>
                <a:lnTo>
                  <a:pt x="1226139" y="174784"/>
                </a:lnTo>
                <a:lnTo>
                  <a:pt x="1227091" y="160496"/>
                </a:lnTo>
                <a:lnTo>
                  <a:pt x="1227091" y="156686"/>
                </a:lnTo>
                <a:lnTo>
                  <a:pt x="1227091" y="156686"/>
                </a:lnTo>
                <a:cubicBezTo>
                  <a:pt x="1229949" y="156686"/>
                  <a:pt x="1229949" y="156686"/>
                  <a:pt x="1227091" y="156686"/>
                </a:cubicBezTo>
                <a:lnTo>
                  <a:pt x="1227091" y="156686"/>
                </a:lnTo>
                <a:lnTo>
                  <a:pt x="1227091" y="156686"/>
                </a:lnTo>
                <a:lnTo>
                  <a:pt x="1227091" y="157639"/>
                </a:lnTo>
                <a:lnTo>
                  <a:pt x="1226139" y="163354"/>
                </a:lnTo>
                <a:lnTo>
                  <a:pt x="1221376" y="209074"/>
                </a:lnTo>
                <a:cubicBezTo>
                  <a:pt x="1218519" y="230029"/>
                  <a:pt x="1217566" y="251936"/>
                  <a:pt x="1216614" y="272891"/>
                </a:cubicBezTo>
                <a:cubicBezTo>
                  <a:pt x="1214709" y="252889"/>
                  <a:pt x="1212804" y="232886"/>
                  <a:pt x="1209946" y="213836"/>
                </a:cubicBezTo>
                <a:cubicBezTo>
                  <a:pt x="1208041" y="194786"/>
                  <a:pt x="1204231" y="176689"/>
                  <a:pt x="1201374" y="157639"/>
                </a:cubicBezTo>
                <a:cubicBezTo>
                  <a:pt x="1213756" y="157639"/>
                  <a:pt x="1222329" y="156686"/>
                  <a:pt x="1227091" y="156686"/>
                </a:cubicBezTo>
                <a:cubicBezTo>
                  <a:pt x="1284241" y="154781"/>
                  <a:pt x="1250904" y="155734"/>
                  <a:pt x="1201374" y="157639"/>
                </a:cubicBezTo>
                <a:cubicBezTo>
                  <a:pt x="1200421" y="151924"/>
                  <a:pt x="1199469" y="147161"/>
                  <a:pt x="1198516" y="141446"/>
                </a:cubicBezTo>
                <a:cubicBezTo>
                  <a:pt x="1191849" y="141446"/>
                  <a:pt x="1181371" y="142399"/>
                  <a:pt x="1195659" y="141446"/>
                </a:cubicBezTo>
                <a:lnTo>
                  <a:pt x="1195659" y="143351"/>
                </a:lnTo>
                <a:lnTo>
                  <a:pt x="1196611" y="149066"/>
                </a:lnTo>
                <a:lnTo>
                  <a:pt x="1197564" y="156686"/>
                </a:lnTo>
                <a:cubicBezTo>
                  <a:pt x="1187086" y="156686"/>
                  <a:pt x="1175656" y="157639"/>
                  <a:pt x="1164226" y="157639"/>
                </a:cubicBezTo>
                <a:lnTo>
                  <a:pt x="1164226" y="155734"/>
                </a:lnTo>
                <a:lnTo>
                  <a:pt x="1164226" y="154781"/>
                </a:lnTo>
                <a:lnTo>
                  <a:pt x="1164226" y="150971"/>
                </a:lnTo>
                <a:lnTo>
                  <a:pt x="1164226" y="149066"/>
                </a:lnTo>
                <a:lnTo>
                  <a:pt x="1164226" y="148114"/>
                </a:lnTo>
                <a:cubicBezTo>
                  <a:pt x="1165179" y="148114"/>
                  <a:pt x="1164226" y="148114"/>
                  <a:pt x="1162321" y="148114"/>
                </a:cubicBezTo>
                <a:lnTo>
                  <a:pt x="1162321" y="147161"/>
                </a:lnTo>
                <a:lnTo>
                  <a:pt x="1162321" y="146209"/>
                </a:lnTo>
                <a:cubicBezTo>
                  <a:pt x="1162321" y="146209"/>
                  <a:pt x="1162321" y="146209"/>
                  <a:pt x="1162321" y="146209"/>
                </a:cubicBezTo>
                <a:lnTo>
                  <a:pt x="1162321" y="147161"/>
                </a:lnTo>
                <a:lnTo>
                  <a:pt x="1162321" y="147161"/>
                </a:lnTo>
                <a:cubicBezTo>
                  <a:pt x="1161369" y="147161"/>
                  <a:pt x="1159464" y="147161"/>
                  <a:pt x="1152796" y="147161"/>
                </a:cubicBezTo>
                <a:lnTo>
                  <a:pt x="1152796" y="148114"/>
                </a:lnTo>
                <a:cubicBezTo>
                  <a:pt x="1155654" y="148114"/>
                  <a:pt x="1158511" y="148114"/>
                  <a:pt x="1161369" y="148114"/>
                </a:cubicBezTo>
                <a:lnTo>
                  <a:pt x="1161369" y="148114"/>
                </a:lnTo>
                <a:cubicBezTo>
                  <a:pt x="1159464" y="148114"/>
                  <a:pt x="1161369" y="148114"/>
                  <a:pt x="1162321" y="148114"/>
                </a:cubicBezTo>
                <a:lnTo>
                  <a:pt x="1162321" y="148114"/>
                </a:lnTo>
                <a:cubicBezTo>
                  <a:pt x="1162321" y="148114"/>
                  <a:pt x="1162321" y="148114"/>
                  <a:pt x="1161369" y="148114"/>
                </a:cubicBezTo>
                <a:lnTo>
                  <a:pt x="1161369" y="148114"/>
                </a:lnTo>
                <a:lnTo>
                  <a:pt x="1161369" y="152876"/>
                </a:lnTo>
                <a:lnTo>
                  <a:pt x="1160416" y="157639"/>
                </a:lnTo>
                <a:cubicBezTo>
                  <a:pt x="1158511" y="157639"/>
                  <a:pt x="1156606" y="157639"/>
                  <a:pt x="1154701" y="157639"/>
                </a:cubicBezTo>
                <a:cubicBezTo>
                  <a:pt x="1156606" y="157639"/>
                  <a:pt x="1158511" y="157639"/>
                  <a:pt x="1160416" y="157639"/>
                </a:cubicBezTo>
                <a:lnTo>
                  <a:pt x="1160416" y="162401"/>
                </a:lnTo>
                <a:lnTo>
                  <a:pt x="1158511" y="180499"/>
                </a:lnTo>
                <a:cubicBezTo>
                  <a:pt x="1157559" y="176689"/>
                  <a:pt x="1157559" y="173831"/>
                  <a:pt x="1156606" y="170974"/>
                </a:cubicBezTo>
                <a:lnTo>
                  <a:pt x="1154701" y="158591"/>
                </a:lnTo>
                <a:lnTo>
                  <a:pt x="1153749" y="152876"/>
                </a:lnTo>
                <a:lnTo>
                  <a:pt x="1153749" y="150971"/>
                </a:lnTo>
                <a:lnTo>
                  <a:pt x="1153749" y="150019"/>
                </a:lnTo>
                <a:lnTo>
                  <a:pt x="1153749" y="150019"/>
                </a:lnTo>
                <a:cubicBezTo>
                  <a:pt x="1153749" y="150019"/>
                  <a:pt x="1153749" y="150019"/>
                  <a:pt x="1152796" y="150019"/>
                </a:cubicBezTo>
                <a:lnTo>
                  <a:pt x="1152796" y="149066"/>
                </a:lnTo>
                <a:lnTo>
                  <a:pt x="1152796" y="148114"/>
                </a:lnTo>
                <a:lnTo>
                  <a:pt x="1152796" y="148114"/>
                </a:lnTo>
                <a:cubicBezTo>
                  <a:pt x="1154701" y="148114"/>
                  <a:pt x="1152796" y="148114"/>
                  <a:pt x="1152796" y="148114"/>
                </a:cubicBezTo>
                <a:lnTo>
                  <a:pt x="1152796" y="148114"/>
                </a:lnTo>
                <a:lnTo>
                  <a:pt x="1152796" y="149066"/>
                </a:lnTo>
                <a:lnTo>
                  <a:pt x="1152796" y="149066"/>
                </a:lnTo>
                <a:cubicBezTo>
                  <a:pt x="1148034" y="149066"/>
                  <a:pt x="1145176" y="150019"/>
                  <a:pt x="1150891" y="149066"/>
                </a:cubicBezTo>
                <a:lnTo>
                  <a:pt x="1150891" y="150019"/>
                </a:lnTo>
                <a:cubicBezTo>
                  <a:pt x="1150891" y="151924"/>
                  <a:pt x="1151844" y="154781"/>
                  <a:pt x="1151844" y="156686"/>
                </a:cubicBezTo>
                <a:lnTo>
                  <a:pt x="1151844" y="158591"/>
                </a:lnTo>
                <a:cubicBezTo>
                  <a:pt x="1142319" y="158591"/>
                  <a:pt x="1132794" y="159544"/>
                  <a:pt x="1125174" y="159544"/>
                </a:cubicBezTo>
                <a:cubicBezTo>
                  <a:pt x="1125174" y="153829"/>
                  <a:pt x="1124221" y="149066"/>
                  <a:pt x="1124221" y="143351"/>
                </a:cubicBezTo>
                <a:cubicBezTo>
                  <a:pt x="1170894" y="141446"/>
                  <a:pt x="1190896" y="140494"/>
                  <a:pt x="1198516" y="140494"/>
                </a:cubicBezTo>
                <a:lnTo>
                  <a:pt x="1198516" y="139541"/>
                </a:lnTo>
                <a:cubicBezTo>
                  <a:pt x="1159464" y="140494"/>
                  <a:pt x="1136604" y="141446"/>
                  <a:pt x="1124221" y="142399"/>
                </a:cubicBezTo>
                <a:cubicBezTo>
                  <a:pt x="1124221" y="138589"/>
                  <a:pt x="1124221" y="134779"/>
                  <a:pt x="1123269" y="130969"/>
                </a:cubicBezTo>
                <a:cubicBezTo>
                  <a:pt x="1122316" y="109061"/>
                  <a:pt x="1120411" y="87154"/>
                  <a:pt x="1118506" y="66199"/>
                </a:cubicBezTo>
                <a:lnTo>
                  <a:pt x="1115649" y="35719"/>
                </a:lnTo>
                <a:lnTo>
                  <a:pt x="1114696" y="19526"/>
                </a:lnTo>
                <a:lnTo>
                  <a:pt x="1113744" y="10954"/>
                </a:lnTo>
                <a:lnTo>
                  <a:pt x="1113744" y="7144"/>
                </a:lnTo>
                <a:cubicBezTo>
                  <a:pt x="841329" y="14764"/>
                  <a:pt x="1038496" y="10001"/>
                  <a:pt x="977536" y="11906"/>
                </a:cubicBezTo>
                <a:lnTo>
                  <a:pt x="977536" y="12859"/>
                </a:lnTo>
                <a:lnTo>
                  <a:pt x="977536" y="14764"/>
                </a:lnTo>
                <a:cubicBezTo>
                  <a:pt x="976584" y="37624"/>
                  <a:pt x="976584" y="60484"/>
                  <a:pt x="976584" y="82391"/>
                </a:cubicBezTo>
                <a:cubicBezTo>
                  <a:pt x="919434" y="84296"/>
                  <a:pt x="849901" y="86201"/>
                  <a:pt x="899431" y="85249"/>
                </a:cubicBezTo>
                <a:cubicBezTo>
                  <a:pt x="896574" y="85249"/>
                  <a:pt x="903241" y="85249"/>
                  <a:pt x="910861" y="85249"/>
                </a:cubicBezTo>
                <a:lnTo>
                  <a:pt x="910861" y="85249"/>
                </a:lnTo>
                <a:lnTo>
                  <a:pt x="910861" y="85249"/>
                </a:lnTo>
                <a:cubicBezTo>
                  <a:pt x="922291" y="85249"/>
                  <a:pt x="942294" y="84296"/>
                  <a:pt x="976584" y="83344"/>
                </a:cubicBezTo>
                <a:cubicBezTo>
                  <a:pt x="976584" y="84296"/>
                  <a:pt x="976584" y="84296"/>
                  <a:pt x="976584" y="85249"/>
                </a:cubicBezTo>
                <a:cubicBezTo>
                  <a:pt x="966106" y="85249"/>
                  <a:pt x="955629" y="86201"/>
                  <a:pt x="958486" y="86201"/>
                </a:cubicBezTo>
                <a:lnTo>
                  <a:pt x="958486" y="86201"/>
                </a:lnTo>
                <a:lnTo>
                  <a:pt x="958486" y="87154"/>
                </a:lnTo>
                <a:lnTo>
                  <a:pt x="958486" y="87154"/>
                </a:lnTo>
                <a:cubicBezTo>
                  <a:pt x="960391" y="87154"/>
                  <a:pt x="961344" y="87154"/>
                  <a:pt x="963249" y="87154"/>
                </a:cubicBezTo>
                <a:lnTo>
                  <a:pt x="963249" y="87154"/>
                </a:lnTo>
                <a:cubicBezTo>
                  <a:pt x="961344" y="87154"/>
                  <a:pt x="960391" y="87154"/>
                  <a:pt x="958486" y="87154"/>
                </a:cubicBezTo>
                <a:lnTo>
                  <a:pt x="958486" y="87154"/>
                </a:lnTo>
                <a:cubicBezTo>
                  <a:pt x="960391" y="87154"/>
                  <a:pt x="961344" y="87154"/>
                  <a:pt x="963249" y="87154"/>
                </a:cubicBezTo>
                <a:lnTo>
                  <a:pt x="963249" y="87154"/>
                </a:lnTo>
                <a:lnTo>
                  <a:pt x="963249" y="87154"/>
                </a:lnTo>
                <a:lnTo>
                  <a:pt x="963249" y="87154"/>
                </a:lnTo>
                <a:cubicBezTo>
                  <a:pt x="961344" y="87154"/>
                  <a:pt x="960391" y="87154"/>
                  <a:pt x="958486" y="87154"/>
                </a:cubicBezTo>
                <a:cubicBezTo>
                  <a:pt x="958486" y="106204"/>
                  <a:pt x="958486" y="125254"/>
                  <a:pt x="958486" y="144304"/>
                </a:cubicBezTo>
                <a:cubicBezTo>
                  <a:pt x="958486" y="162401"/>
                  <a:pt x="958486" y="181451"/>
                  <a:pt x="958486" y="200501"/>
                </a:cubicBezTo>
                <a:cubicBezTo>
                  <a:pt x="956581" y="200501"/>
                  <a:pt x="953724" y="201454"/>
                  <a:pt x="950866" y="201454"/>
                </a:cubicBezTo>
                <a:lnTo>
                  <a:pt x="948009" y="162401"/>
                </a:lnTo>
                <a:lnTo>
                  <a:pt x="945151" y="118586"/>
                </a:lnTo>
                <a:lnTo>
                  <a:pt x="943246" y="96679"/>
                </a:lnTo>
                <a:lnTo>
                  <a:pt x="943246" y="90964"/>
                </a:lnTo>
                <a:lnTo>
                  <a:pt x="943246" y="88106"/>
                </a:lnTo>
                <a:lnTo>
                  <a:pt x="943246" y="87154"/>
                </a:lnTo>
                <a:cubicBezTo>
                  <a:pt x="938484" y="87154"/>
                  <a:pt x="933721" y="87154"/>
                  <a:pt x="928959" y="87154"/>
                </a:cubicBezTo>
                <a:lnTo>
                  <a:pt x="928959" y="90011"/>
                </a:lnTo>
                <a:lnTo>
                  <a:pt x="928959" y="95726"/>
                </a:lnTo>
                <a:lnTo>
                  <a:pt x="930864" y="119539"/>
                </a:lnTo>
                <a:cubicBezTo>
                  <a:pt x="932769" y="147161"/>
                  <a:pt x="934674" y="173831"/>
                  <a:pt x="936579" y="201454"/>
                </a:cubicBezTo>
                <a:cubicBezTo>
                  <a:pt x="934674" y="201454"/>
                  <a:pt x="931816" y="202406"/>
                  <a:pt x="928959" y="202406"/>
                </a:cubicBezTo>
                <a:lnTo>
                  <a:pt x="924196" y="131921"/>
                </a:lnTo>
                <a:lnTo>
                  <a:pt x="922291" y="95726"/>
                </a:lnTo>
                <a:lnTo>
                  <a:pt x="921339" y="87154"/>
                </a:lnTo>
                <a:lnTo>
                  <a:pt x="920386" y="87154"/>
                </a:lnTo>
                <a:lnTo>
                  <a:pt x="920386" y="88106"/>
                </a:lnTo>
                <a:lnTo>
                  <a:pt x="920386" y="90011"/>
                </a:lnTo>
                <a:lnTo>
                  <a:pt x="920386" y="92869"/>
                </a:lnTo>
                <a:lnTo>
                  <a:pt x="921339" y="106204"/>
                </a:lnTo>
                <a:lnTo>
                  <a:pt x="923244" y="131921"/>
                </a:lnTo>
                <a:lnTo>
                  <a:pt x="928006" y="202406"/>
                </a:lnTo>
                <a:lnTo>
                  <a:pt x="928006" y="202406"/>
                </a:lnTo>
                <a:lnTo>
                  <a:pt x="924196" y="150019"/>
                </a:lnTo>
                <a:lnTo>
                  <a:pt x="922291" y="116681"/>
                </a:lnTo>
                <a:lnTo>
                  <a:pt x="921339" y="100489"/>
                </a:lnTo>
                <a:lnTo>
                  <a:pt x="920386" y="91916"/>
                </a:lnTo>
                <a:lnTo>
                  <a:pt x="920386" y="88106"/>
                </a:lnTo>
                <a:lnTo>
                  <a:pt x="920386" y="88106"/>
                </a:lnTo>
                <a:cubicBezTo>
                  <a:pt x="917529" y="88106"/>
                  <a:pt x="913719" y="88106"/>
                  <a:pt x="910861" y="88106"/>
                </a:cubicBezTo>
                <a:lnTo>
                  <a:pt x="910861" y="88106"/>
                </a:lnTo>
                <a:lnTo>
                  <a:pt x="910861" y="88106"/>
                </a:lnTo>
                <a:cubicBezTo>
                  <a:pt x="913719" y="88106"/>
                  <a:pt x="916576" y="88106"/>
                  <a:pt x="920386" y="88106"/>
                </a:cubicBezTo>
                <a:cubicBezTo>
                  <a:pt x="918481" y="88106"/>
                  <a:pt x="918481" y="88106"/>
                  <a:pt x="919434" y="88106"/>
                </a:cubicBezTo>
                <a:cubicBezTo>
                  <a:pt x="916576" y="88106"/>
                  <a:pt x="913719" y="88106"/>
                  <a:pt x="910861" y="88106"/>
                </a:cubicBezTo>
                <a:lnTo>
                  <a:pt x="910861" y="85249"/>
                </a:lnTo>
                <a:lnTo>
                  <a:pt x="910861" y="84296"/>
                </a:lnTo>
                <a:lnTo>
                  <a:pt x="910861" y="84296"/>
                </a:lnTo>
                <a:lnTo>
                  <a:pt x="910861" y="84296"/>
                </a:lnTo>
                <a:lnTo>
                  <a:pt x="910861" y="86201"/>
                </a:lnTo>
                <a:lnTo>
                  <a:pt x="910861" y="88106"/>
                </a:lnTo>
                <a:cubicBezTo>
                  <a:pt x="894669" y="89059"/>
                  <a:pt x="889906" y="89059"/>
                  <a:pt x="910861" y="88106"/>
                </a:cubicBezTo>
                <a:lnTo>
                  <a:pt x="910861" y="88106"/>
                </a:lnTo>
                <a:cubicBezTo>
                  <a:pt x="872761" y="89059"/>
                  <a:pt x="854664" y="90011"/>
                  <a:pt x="905146" y="89059"/>
                </a:cubicBezTo>
                <a:lnTo>
                  <a:pt x="905146" y="96679"/>
                </a:lnTo>
                <a:lnTo>
                  <a:pt x="906099" y="111919"/>
                </a:lnTo>
                <a:lnTo>
                  <a:pt x="908004" y="142399"/>
                </a:lnTo>
                <a:lnTo>
                  <a:pt x="911814" y="203359"/>
                </a:lnTo>
                <a:cubicBezTo>
                  <a:pt x="911814" y="204311"/>
                  <a:pt x="911814" y="204311"/>
                  <a:pt x="911814" y="205264"/>
                </a:cubicBezTo>
                <a:cubicBezTo>
                  <a:pt x="843234" y="212884"/>
                  <a:pt x="740364" y="223361"/>
                  <a:pt x="823231" y="214789"/>
                </a:cubicBezTo>
                <a:lnTo>
                  <a:pt x="823231" y="215741"/>
                </a:lnTo>
                <a:cubicBezTo>
                  <a:pt x="838471" y="213836"/>
                  <a:pt x="880381" y="210026"/>
                  <a:pt x="911814" y="206216"/>
                </a:cubicBezTo>
                <a:cubicBezTo>
                  <a:pt x="911814" y="206216"/>
                  <a:pt x="911814" y="206216"/>
                  <a:pt x="911814" y="206216"/>
                </a:cubicBezTo>
                <a:cubicBezTo>
                  <a:pt x="895621" y="208121"/>
                  <a:pt x="873714" y="210026"/>
                  <a:pt x="844186" y="213836"/>
                </a:cubicBezTo>
                <a:lnTo>
                  <a:pt x="844186" y="215741"/>
                </a:lnTo>
                <a:lnTo>
                  <a:pt x="844186" y="218599"/>
                </a:lnTo>
                <a:lnTo>
                  <a:pt x="844186" y="222409"/>
                </a:lnTo>
                <a:cubicBezTo>
                  <a:pt x="842281" y="222409"/>
                  <a:pt x="841329" y="222409"/>
                  <a:pt x="840376" y="222409"/>
                </a:cubicBezTo>
                <a:lnTo>
                  <a:pt x="840376" y="216694"/>
                </a:lnTo>
                <a:lnTo>
                  <a:pt x="840376" y="214789"/>
                </a:lnTo>
                <a:cubicBezTo>
                  <a:pt x="832756" y="215741"/>
                  <a:pt x="827041" y="216694"/>
                  <a:pt x="823231" y="216694"/>
                </a:cubicBezTo>
                <a:lnTo>
                  <a:pt x="823231" y="217646"/>
                </a:lnTo>
                <a:lnTo>
                  <a:pt x="823231" y="225266"/>
                </a:lnTo>
                <a:lnTo>
                  <a:pt x="823231" y="225266"/>
                </a:lnTo>
                <a:lnTo>
                  <a:pt x="823231" y="225266"/>
                </a:lnTo>
                <a:cubicBezTo>
                  <a:pt x="819421" y="225266"/>
                  <a:pt x="818469" y="226219"/>
                  <a:pt x="823231" y="225266"/>
                </a:cubicBezTo>
                <a:cubicBezTo>
                  <a:pt x="800371" y="228124"/>
                  <a:pt x="792751" y="228124"/>
                  <a:pt x="823231" y="225266"/>
                </a:cubicBezTo>
                <a:lnTo>
                  <a:pt x="823231" y="239554"/>
                </a:lnTo>
                <a:lnTo>
                  <a:pt x="824184" y="270034"/>
                </a:lnTo>
                <a:lnTo>
                  <a:pt x="827041" y="330994"/>
                </a:lnTo>
                <a:cubicBezTo>
                  <a:pt x="827041" y="336709"/>
                  <a:pt x="827994" y="342424"/>
                  <a:pt x="827994" y="348139"/>
                </a:cubicBezTo>
                <a:cubicBezTo>
                  <a:pt x="819421" y="348139"/>
                  <a:pt x="809896" y="349091"/>
                  <a:pt x="799419" y="349091"/>
                </a:cubicBezTo>
                <a:lnTo>
                  <a:pt x="799419" y="346234"/>
                </a:lnTo>
                <a:lnTo>
                  <a:pt x="799419" y="346234"/>
                </a:lnTo>
                <a:cubicBezTo>
                  <a:pt x="749889" y="346234"/>
                  <a:pt x="901336" y="346234"/>
                  <a:pt x="711789" y="346234"/>
                </a:cubicBezTo>
                <a:cubicBezTo>
                  <a:pt x="710836" y="302419"/>
                  <a:pt x="709884" y="258604"/>
                  <a:pt x="707026" y="214789"/>
                </a:cubicBezTo>
                <a:lnTo>
                  <a:pt x="706074" y="190024"/>
                </a:lnTo>
                <a:cubicBezTo>
                  <a:pt x="713694" y="190024"/>
                  <a:pt x="720361" y="190024"/>
                  <a:pt x="706074" y="190024"/>
                </a:cubicBezTo>
                <a:lnTo>
                  <a:pt x="706074" y="188119"/>
                </a:lnTo>
                <a:lnTo>
                  <a:pt x="706074" y="185261"/>
                </a:lnTo>
                <a:cubicBezTo>
                  <a:pt x="728934" y="184309"/>
                  <a:pt x="504144" y="188119"/>
                  <a:pt x="599394" y="187166"/>
                </a:cubicBezTo>
                <a:lnTo>
                  <a:pt x="599394" y="188119"/>
                </a:lnTo>
                <a:lnTo>
                  <a:pt x="599394" y="190024"/>
                </a:lnTo>
                <a:lnTo>
                  <a:pt x="599394" y="196691"/>
                </a:lnTo>
                <a:lnTo>
                  <a:pt x="599394" y="210026"/>
                </a:lnTo>
                <a:cubicBezTo>
                  <a:pt x="599394" y="227171"/>
                  <a:pt x="599394" y="245269"/>
                  <a:pt x="599394" y="262414"/>
                </a:cubicBezTo>
                <a:cubicBezTo>
                  <a:pt x="599394" y="297656"/>
                  <a:pt x="601299" y="331946"/>
                  <a:pt x="602251" y="366236"/>
                </a:cubicBezTo>
                <a:cubicBezTo>
                  <a:pt x="602251" y="368141"/>
                  <a:pt x="602251" y="370999"/>
                  <a:pt x="602251" y="372904"/>
                </a:cubicBezTo>
                <a:cubicBezTo>
                  <a:pt x="600346" y="372904"/>
                  <a:pt x="599394" y="372904"/>
                  <a:pt x="596536" y="372904"/>
                </a:cubicBezTo>
                <a:lnTo>
                  <a:pt x="596536" y="372904"/>
                </a:lnTo>
                <a:cubicBezTo>
                  <a:pt x="597489" y="372904"/>
                  <a:pt x="597489" y="372904"/>
                  <a:pt x="598441" y="372904"/>
                </a:cubicBezTo>
                <a:cubicBezTo>
                  <a:pt x="597489" y="372904"/>
                  <a:pt x="597489" y="372904"/>
                  <a:pt x="596536" y="372904"/>
                </a:cubicBezTo>
                <a:lnTo>
                  <a:pt x="596536" y="372904"/>
                </a:lnTo>
                <a:cubicBezTo>
                  <a:pt x="593679" y="372904"/>
                  <a:pt x="591774" y="372904"/>
                  <a:pt x="588916" y="373856"/>
                </a:cubicBezTo>
                <a:lnTo>
                  <a:pt x="588916" y="373856"/>
                </a:lnTo>
                <a:cubicBezTo>
                  <a:pt x="591774" y="373856"/>
                  <a:pt x="594631" y="373856"/>
                  <a:pt x="596536" y="372904"/>
                </a:cubicBezTo>
                <a:lnTo>
                  <a:pt x="596536" y="372904"/>
                </a:lnTo>
                <a:lnTo>
                  <a:pt x="596536" y="372904"/>
                </a:lnTo>
                <a:cubicBezTo>
                  <a:pt x="594631" y="372904"/>
                  <a:pt x="592726" y="372904"/>
                  <a:pt x="588916" y="373856"/>
                </a:cubicBezTo>
                <a:lnTo>
                  <a:pt x="588916" y="372904"/>
                </a:lnTo>
                <a:lnTo>
                  <a:pt x="588916" y="369094"/>
                </a:lnTo>
                <a:lnTo>
                  <a:pt x="588916" y="367189"/>
                </a:lnTo>
                <a:cubicBezTo>
                  <a:pt x="429849" y="378619"/>
                  <a:pt x="545101" y="370999"/>
                  <a:pt x="508906" y="373856"/>
                </a:cubicBezTo>
                <a:lnTo>
                  <a:pt x="508906" y="374809"/>
                </a:lnTo>
                <a:lnTo>
                  <a:pt x="508906" y="378619"/>
                </a:lnTo>
                <a:lnTo>
                  <a:pt x="491761" y="378619"/>
                </a:lnTo>
                <a:cubicBezTo>
                  <a:pt x="490809" y="370046"/>
                  <a:pt x="489856" y="361474"/>
                  <a:pt x="488904" y="352901"/>
                </a:cubicBezTo>
                <a:cubicBezTo>
                  <a:pt x="487951" y="334804"/>
                  <a:pt x="487951" y="315754"/>
                  <a:pt x="487951" y="297656"/>
                </a:cubicBezTo>
                <a:cubicBezTo>
                  <a:pt x="487951" y="281464"/>
                  <a:pt x="487951" y="266224"/>
                  <a:pt x="487951" y="250031"/>
                </a:cubicBezTo>
                <a:lnTo>
                  <a:pt x="488904" y="226219"/>
                </a:lnTo>
                <a:lnTo>
                  <a:pt x="488904" y="223361"/>
                </a:lnTo>
                <a:lnTo>
                  <a:pt x="488904" y="222409"/>
                </a:lnTo>
                <a:lnTo>
                  <a:pt x="488904" y="222409"/>
                </a:lnTo>
                <a:lnTo>
                  <a:pt x="488904" y="222409"/>
                </a:lnTo>
                <a:cubicBezTo>
                  <a:pt x="486046" y="222409"/>
                  <a:pt x="479379" y="223361"/>
                  <a:pt x="469854" y="223361"/>
                </a:cubicBezTo>
                <a:lnTo>
                  <a:pt x="468901" y="217646"/>
                </a:lnTo>
                <a:lnTo>
                  <a:pt x="468901" y="215741"/>
                </a:lnTo>
                <a:lnTo>
                  <a:pt x="468901" y="214789"/>
                </a:lnTo>
                <a:cubicBezTo>
                  <a:pt x="482236" y="212884"/>
                  <a:pt x="351744" y="223361"/>
                  <a:pt x="406989" y="219551"/>
                </a:cubicBezTo>
                <a:lnTo>
                  <a:pt x="406989" y="223361"/>
                </a:lnTo>
                <a:lnTo>
                  <a:pt x="406989" y="228124"/>
                </a:lnTo>
                <a:cubicBezTo>
                  <a:pt x="370794" y="230981"/>
                  <a:pt x="345076" y="232886"/>
                  <a:pt x="387939" y="230029"/>
                </a:cubicBezTo>
                <a:lnTo>
                  <a:pt x="387939" y="231934"/>
                </a:lnTo>
                <a:lnTo>
                  <a:pt x="388891" y="237649"/>
                </a:lnTo>
                <a:lnTo>
                  <a:pt x="389844" y="243364"/>
                </a:lnTo>
                <a:cubicBezTo>
                  <a:pt x="377461" y="244316"/>
                  <a:pt x="349839" y="245269"/>
                  <a:pt x="326026" y="245269"/>
                </a:cubicBezTo>
                <a:cubicBezTo>
                  <a:pt x="325074" y="230981"/>
                  <a:pt x="325074" y="215741"/>
                  <a:pt x="324121" y="201454"/>
                </a:cubicBezTo>
                <a:lnTo>
                  <a:pt x="323169" y="189071"/>
                </a:lnTo>
                <a:lnTo>
                  <a:pt x="323169" y="187166"/>
                </a:lnTo>
                <a:lnTo>
                  <a:pt x="323169" y="186214"/>
                </a:lnTo>
                <a:lnTo>
                  <a:pt x="323169" y="186214"/>
                </a:lnTo>
                <a:cubicBezTo>
                  <a:pt x="343171" y="185261"/>
                  <a:pt x="148861" y="189071"/>
                  <a:pt x="230776" y="188119"/>
                </a:cubicBezTo>
                <a:lnTo>
                  <a:pt x="230776" y="190976"/>
                </a:lnTo>
                <a:lnTo>
                  <a:pt x="230776" y="197644"/>
                </a:lnTo>
                <a:lnTo>
                  <a:pt x="230776" y="222409"/>
                </a:lnTo>
                <a:lnTo>
                  <a:pt x="230776" y="271939"/>
                </a:lnTo>
                <a:lnTo>
                  <a:pt x="231729" y="312896"/>
                </a:lnTo>
                <a:cubicBezTo>
                  <a:pt x="228871" y="295751"/>
                  <a:pt x="226966" y="278606"/>
                  <a:pt x="224109" y="261461"/>
                </a:cubicBezTo>
                <a:cubicBezTo>
                  <a:pt x="225061" y="248126"/>
                  <a:pt x="225061" y="233839"/>
                  <a:pt x="226014" y="218599"/>
                </a:cubicBezTo>
                <a:lnTo>
                  <a:pt x="226014" y="209074"/>
                </a:lnTo>
                <a:lnTo>
                  <a:pt x="226014" y="207169"/>
                </a:lnTo>
                <a:lnTo>
                  <a:pt x="226014" y="207169"/>
                </a:lnTo>
                <a:cubicBezTo>
                  <a:pt x="229824" y="207169"/>
                  <a:pt x="224109" y="207169"/>
                  <a:pt x="214584" y="208121"/>
                </a:cubicBezTo>
                <a:cubicBezTo>
                  <a:pt x="214584" y="206216"/>
                  <a:pt x="213631" y="203359"/>
                  <a:pt x="213631" y="201454"/>
                </a:cubicBezTo>
                <a:cubicBezTo>
                  <a:pt x="118381" y="208121"/>
                  <a:pt x="186961" y="204311"/>
                  <a:pt x="166006" y="206216"/>
                </a:cubicBezTo>
                <a:lnTo>
                  <a:pt x="166006" y="208121"/>
                </a:lnTo>
                <a:lnTo>
                  <a:pt x="166006" y="210979"/>
                </a:lnTo>
                <a:lnTo>
                  <a:pt x="166006" y="211931"/>
                </a:lnTo>
                <a:cubicBezTo>
                  <a:pt x="141241" y="213836"/>
                  <a:pt x="124096" y="214789"/>
                  <a:pt x="154576" y="212884"/>
                </a:cubicBezTo>
                <a:lnTo>
                  <a:pt x="154576" y="212884"/>
                </a:lnTo>
                <a:lnTo>
                  <a:pt x="154576" y="212884"/>
                </a:lnTo>
                <a:lnTo>
                  <a:pt x="154576" y="213836"/>
                </a:lnTo>
                <a:lnTo>
                  <a:pt x="155529" y="218599"/>
                </a:lnTo>
                <a:lnTo>
                  <a:pt x="159339" y="237649"/>
                </a:lnTo>
                <a:cubicBezTo>
                  <a:pt x="161244" y="245269"/>
                  <a:pt x="162196" y="253841"/>
                  <a:pt x="164101" y="262414"/>
                </a:cubicBezTo>
                <a:lnTo>
                  <a:pt x="164101" y="269081"/>
                </a:lnTo>
                <a:cubicBezTo>
                  <a:pt x="163149" y="266224"/>
                  <a:pt x="163149" y="263366"/>
                  <a:pt x="162196" y="259556"/>
                </a:cubicBezTo>
                <a:cubicBezTo>
                  <a:pt x="163149" y="263366"/>
                  <a:pt x="163149" y="266224"/>
                  <a:pt x="164101" y="270034"/>
                </a:cubicBezTo>
                <a:lnTo>
                  <a:pt x="160291" y="309086"/>
                </a:lnTo>
                <a:lnTo>
                  <a:pt x="157434" y="413861"/>
                </a:lnTo>
                <a:cubicBezTo>
                  <a:pt x="157434" y="422434"/>
                  <a:pt x="157434" y="431006"/>
                  <a:pt x="156481" y="438626"/>
                </a:cubicBezTo>
                <a:cubicBezTo>
                  <a:pt x="156481" y="435769"/>
                  <a:pt x="156481" y="433864"/>
                  <a:pt x="156481" y="431006"/>
                </a:cubicBezTo>
                <a:cubicBezTo>
                  <a:pt x="154576" y="397669"/>
                  <a:pt x="152671" y="364331"/>
                  <a:pt x="148861" y="330994"/>
                </a:cubicBezTo>
                <a:lnTo>
                  <a:pt x="146956" y="315754"/>
                </a:lnTo>
                <a:lnTo>
                  <a:pt x="146956" y="314801"/>
                </a:lnTo>
                <a:lnTo>
                  <a:pt x="146956" y="312896"/>
                </a:lnTo>
                <a:lnTo>
                  <a:pt x="146956" y="311944"/>
                </a:lnTo>
                <a:cubicBezTo>
                  <a:pt x="148861" y="311944"/>
                  <a:pt x="147909" y="311944"/>
                  <a:pt x="146004" y="311944"/>
                </a:cubicBezTo>
                <a:lnTo>
                  <a:pt x="145051" y="305276"/>
                </a:lnTo>
                <a:cubicBezTo>
                  <a:pt x="196486" y="304324"/>
                  <a:pt x="74566" y="304324"/>
                  <a:pt x="86949" y="305276"/>
                </a:cubicBezTo>
                <a:lnTo>
                  <a:pt x="86949" y="307181"/>
                </a:lnTo>
                <a:lnTo>
                  <a:pt x="86949" y="310039"/>
                </a:lnTo>
                <a:lnTo>
                  <a:pt x="86949" y="312896"/>
                </a:lnTo>
                <a:cubicBezTo>
                  <a:pt x="71709" y="312896"/>
                  <a:pt x="65041" y="312896"/>
                  <a:pt x="85996" y="312896"/>
                </a:cubicBezTo>
                <a:lnTo>
                  <a:pt x="85996" y="312896"/>
                </a:lnTo>
                <a:lnTo>
                  <a:pt x="85996" y="312896"/>
                </a:lnTo>
                <a:lnTo>
                  <a:pt x="85996" y="314801"/>
                </a:lnTo>
                <a:lnTo>
                  <a:pt x="85996" y="315754"/>
                </a:lnTo>
                <a:lnTo>
                  <a:pt x="85044" y="328136"/>
                </a:lnTo>
                <a:cubicBezTo>
                  <a:pt x="83139" y="344329"/>
                  <a:pt x="82186" y="361474"/>
                  <a:pt x="80281" y="377666"/>
                </a:cubicBezTo>
                <a:cubicBezTo>
                  <a:pt x="79329" y="388144"/>
                  <a:pt x="79329" y="397669"/>
                  <a:pt x="78376" y="408146"/>
                </a:cubicBezTo>
                <a:cubicBezTo>
                  <a:pt x="79329" y="408146"/>
                  <a:pt x="80281" y="408146"/>
                  <a:pt x="81234" y="408146"/>
                </a:cubicBezTo>
                <a:cubicBezTo>
                  <a:pt x="83139" y="397669"/>
                  <a:pt x="84091" y="385286"/>
                  <a:pt x="85044" y="372904"/>
                </a:cubicBezTo>
                <a:cubicBezTo>
                  <a:pt x="85996" y="359569"/>
                  <a:pt x="86949" y="346234"/>
                  <a:pt x="88854" y="333851"/>
                </a:cubicBezTo>
                <a:lnTo>
                  <a:pt x="88854" y="335756"/>
                </a:lnTo>
                <a:cubicBezTo>
                  <a:pt x="90759" y="351949"/>
                  <a:pt x="92664" y="367189"/>
                  <a:pt x="93616" y="383381"/>
                </a:cubicBezTo>
                <a:cubicBezTo>
                  <a:pt x="95521" y="403384"/>
                  <a:pt x="96474" y="423386"/>
                  <a:pt x="97426" y="442436"/>
                </a:cubicBezTo>
                <a:cubicBezTo>
                  <a:pt x="94569" y="552926"/>
                  <a:pt x="97426" y="665321"/>
                  <a:pt x="85996" y="770096"/>
                </a:cubicBezTo>
                <a:cubicBezTo>
                  <a:pt x="80281" y="698659"/>
                  <a:pt x="79329" y="626269"/>
                  <a:pt x="76471" y="554831"/>
                </a:cubicBezTo>
                <a:cubicBezTo>
                  <a:pt x="76471" y="552926"/>
                  <a:pt x="76471" y="551974"/>
                  <a:pt x="76471" y="550069"/>
                </a:cubicBezTo>
                <a:cubicBezTo>
                  <a:pt x="77424" y="501491"/>
                  <a:pt x="79329" y="454819"/>
                  <a:pt x="82186" y="410051"/>
                </a:cubicBezTo>
                <a:lnTo>
                  <a:pt x="79329" y="410051"/>
                </a:lnTo>
                <a:cubicBezTo>
                  <a:pt x="77424" y="446246"/>
                  <a:pt x="76471" y="483394"/>
                  <a:pt x="75519" y="518636"/>
                </a:cubicBezTo>
                <a:cubicBezTo>
                  <a:pt x="74566" y="491014"/>
                  <a:pt x="73614" y="464344"/>
                  <a:pt x="71709" y="436721"/>
                </a:cubicBezTo>
                <a:lnTo>
                  <a:pt x="69804" y="414814"/>
                </a:lnTo>
                <a:lnTo>
                  <a:pt x="69804" y="411956"/>
                </a:lnTo>
                <a:lnTo>
                  <a:pt x="69804" y="411004"/>
                </a:lnTo>
                <a:cubicBezTo>
                  <a:pt x="71709" y="411004"/>
                  <a:pt x="71709" y="411004"/>
                  <a:pt x="68851" y="411004"/>
                </a:cubicBezTo>
                <a:lnTo>
                  <a:pt x="68851" y="411956"/>
                </a:lnTo>
                <a:lnTo>
                  <a:pt x="68851" y="417671"/>
                </a:lnTo>
                <a:cubicBezTo>
                  <a:pt x="70756" y="447199"/>
                  <a:pt x="72661" y="478631"/>
                  <a:pt x="73614" y="509111"/>
                </a:cubicBezTo>
                <a:cubicBezTo>
                  <a:pt x="73614" y="518636"/>
                  <a:pt x="74566" y="528161"/>
                  <a:pt x="74566" y="537686"/>
                </a:cubicBezTo>
                <a:cubicBezTo>
                  <a:pt x="74566" y="549116"/>
                  <a:pt x="74566" y="561499"/>
                  <a:pt x="74566" y="572929"/>
                </a:cubicBezTo>
                <a:cubicBezTo>
                  <a:pt x="73614" y="636746"/>
                  <a:pt x="70756" y="699611"/>
                  <a:pt x="65041" y="759619"/>
                </a:cubicBezTo>
                <a:cubicBezTo>
                  <a:pt x="64089" y="766286"/>
                  <a:pt x="63136" y="772954"/>
                  <a:pt x="63136" y="779621"/>
                </a:cubicBezTo>
                <a:cubicBezTo>
                  <a:pt x="61231" y="754856"/>
                  <a:pt x="59326" y="730091"/>
                  <a:pt x="58374" y="706279"/>
                </a:cubicBezTo>
                <a:cubicBezTo>
                  <a:pt x="54564" y="639604"/>
                  <a:pt x="52659" y="580549"/>
                  <a:pt x="49801" y="533876"/>
                </a:cubicBezTo>
                <a:cubicBezTo>
                  <a:pt x="46944" y="506254"/>
                  <a:pt x="45039" y="483394"/>
                  <a:pt x="44086" y="464344"/>
                </a:cubicBezTo>
                <a:cubicBezTo>
                  <a:pt x="44086" y="461486"/>
                  <a:pt x="45039" y="458629"/>
                  <a:pt x="45039" y="456724"/>
                </a:cubicBezTo>
                <a:lnTo>
                  <a:pt x="47896" y="433864"/>
                </a:lnTo>
                <a:lnTo>
                  <a:pt x="48849" y="422434"/>
                </a:lnTo>
                <a:lnTo>
                  <a:pt x="48849" y="416719"/>
                </a:lnTo>
                <a:lnTo>
                  <a:pt x="48849" y="415766"/>
                </a:lnTo>
                <a:cubicBezTo>
                  <a:pt x="64089" y="415766"/>
                  <a:pt x="57421" y="415766"/>
                  <a:pt x="45039" y="415766"/>
                </a:cubicBezTo>
                <a:lnTo>
                  <a:pt x="45039" y="416719"/>
                </a:lnTo>
                <a:lnTo>
                  <a:pt x="45039" y="418624"/>
                </a:lnTo>
                <a:lnTo>
                  <a:pt x="44086" y="426244"/>
                </a:lnTo>
                <a:lnTo>
                  <a:pt x="43134" y="440531"/>
                </a:lnTo>
                <a:cubicBezTo>
                  <a:pt x="43134" y="443389"/>
                  <a:pt x="42181" y="447199"/>
                  <a:pt x="42181" y="450056"/>
                </a:cubicBezTo>
                <a:cubicBezTo>
                  <a:pt x="40276" y="432911"/>
                  <a:pt x="38371" y="421481"/>
                  <a:pt x="37419" y="415766"/>
                </a:cubicBezTo>
                <a:cubicBezTo>
                  <a:pt x="36466" y="415766"/>
                  <a:pt x="36466" y="415766"/>
                  <a:pt x="35514" y="415766"/>
                </a:cubicBezTo>
                <a:cubicBezTo>
                  <a:pt x="35514" y="416719"/>
                  <a:pt x="35514" y="417671"/>
                  <a:pt x="35514" y="419576"/>
                </a:cubicBezTo>
                <a:cubicBezTo>
                  <a:pt x="34561" y="445294"/>
                  <a:pt x="37419" y="525304"/>
                  <a:pt x="39324" y="642461"/>
                </a:cubicBezTo>
                <a:cubicBezTo>
                  <a:pt x="41229" y="700564"/>
                  <a:pt x="43134" y="768191"/>
                  <a:pt x="51706" y="842486"/>
                </a:cubicBezTo>
                <a:cubicBezTo>
                  <a:pt x="51706" y="842486"/>
                  <a:pt x="51706" y="843439"/>
                  <a:pt x="51706" y="843439"/>
                </a:cubicBezTo>
                <a:cubicBezTo>
                  <a:pt x="51706" y="845344"/>
                  <a:pt x="50754" y="847249"/>
                  <a:pt x="50754" y="849154"/>
                </a:cubicBezTo>
                <a:cubicBezTo>
                  <a:pt x="48849" y="857726"/>
                  <a:pt x="46944" y="867251"/>
                  <a:pt x="44086" y="875824"/>
                </a:cubicBezTo>
                <a:lnTo>
                  <a:pt x="43134" y="872014"/>
                </a:lnTo>
                <a:cubicBezTo>
                  <a:pt x="37419" y="831056"/>
                  <a:pt x="32656" y="790099"/>
                  <a:pt x="29799" y="749141"/>
                </a:cubicBezTo>
                <a:cubicBezTo>
                  <a:pt x="24084" y="667226"/>
                  <a:pt x="22179" y="586264"/>
                  <a:pt x="17416" y="508159"/>
                </a:cubicBezTo>
                <a:cubicBezTo>
                  <a:pt x="16464" y="488156"/>
                  <a:pt x="15511" y="469106"/>
                  <a:pt x="13606" y="449104"/>
                </a:cubicBezTo>
                <a:lnTo>
                  <a:pt x="11701" y="419576"/>
                </a:lnTo>
                <a:lnTo>
                  <a:pt x="11701" y="415766"/>
                </a:lnTo>
                <a:lnTo>
                  <a:pt x="11701" y="415766"/>
                </a:lnTo>
                <a:cubicBezTo>
                  <a:pt x="7891" y="415766"/>
                  <a:pt x="5986" y="415766"/>
                  <a:pt x="7891" y="415766"/>
                </a:cubicBezTo>
                <a:lnTo>
                  <a:pt x="7891" y="415766"/>
                </a:lnTo>
                <a:lnTo>
                  <a:pt x="7891" y="415766"/>
                </a:lnTo>
                <a:lnTo>
                  <a:pt x="7891" y="415766"/>
                </a:lnTo>
                <a:lnTo>
                  <a:pt x="7891" y="417671"/>
                </a:lnTo>
                <a:lnTo>
                  <a:pt x="7891" y="420529"/>
                </a:lnTo>
                <a:cubicBezTo>
                  <a:pt x="8844" y="435769"/>
                  <a:pt x="9796" y="451009"/>
                  <a:pt x="10749" y="467201"/>
                </a:cubicBezTo>
                <a:cubicBezTo>
                  <a:pt x="14559" y="531019"/>
                  <a:pt x="14559" y="603409"/>
                  <a:pt x="20274" y="709136"/>
                </a:cubicBezTo>
                <a:cubicBezTo>
                  <a:pt x="24084" y="772001"/>
                  <a:pt x="28846" y="834866"/>
                  <a:pt x="39324" y="897731"/>
                </a:cubicBezTo>
                <a:lnTo>
                  <a:pt x="37419" y="902494"/>
                </a:lnTo>
                <a:lnTo>
                  <a:pt x="35514" y="908209"/>
                </a:lnTo>
                <a:cubicBezTo>
                  <a:pt x="35514" y="908209"/>
                  <a:pt x="36466" y="908209"/>
                  <a:pt x="36466" y="908209"/>
                </a:cubicBezTo>
                <a:lnTo>
                  <a:pt x="36466" y="908209"/>
                </a:lnTo>
                <a:lnTo>
                  <a:pt x="36466" y="907256"/>
                </a:lnTo>
                <a:lnTo>
                  <a:pt x="37419" y="904399"/>
                </a:lnTo>
                <a:lnTo>
                  <a:pt x="38371" y="901541"/>
                </a:lnTo>
                <a:cubicBezTo>
                  <a:pt x="38371" y="904399"/>
                  <a:pt x="39324" y="906304"/>
                  <a:pt x="39324" y="909161"/>
                </a:cubicBezTo>
                <a:cubicBezTo>
                  <a:pt x="43134" y="909161"/>
                  <a:pt x="45991" y="909161"/>
                  <a:pt x="48849" y="910114"/>
                </a:cubicBezTo>
                <a:lnTo>
                  <a:pt x="48849" y="902494"/>
                </a:lnTo>
                <a:lnTo>
                  <a:pt x="45039" y="878681"/>
                </a:lnTo>
                <a:cubicBezTo>
                  <a:pt x="47896" y="868204"/>
                  <a:pt x="49801" y="857726"/>
                  <a:pt x="52659" y="847249"/>
                </a:cubicBezTo>
                <a:cubicBezTo>
                  <a:pt x="54564" y="864394"/>
                  <a:pt x="57421" y="881539"/>
                  <a:pt x="60279" y="899636"/>
                </a:cubicBezTo>
                <a:lnTo>
                  <a:pt x="61231" y="904399"/>
                </a:lnTo>
                <a:cubicBezTo>
                  <a:pt x="61231" y="904399"/>
                  <a:pt x="61231" y="904399"/>
                  <a:pt x="61231" y="904399"/>
                </a:cubicBezTo>
                <a:lnTo>
                  <a:pt x="59326" y="910114"/>
                </a:lnTo>
                <a:cubicBezTo>
                  <a:pt x="60279" y="910114"/>
                  <a:pt x="61231" y="910114"/>
                  <a:pt x="62184" y="910114"/>
                </a:cubicBezTo>
                <a:lnTo>
                  <a:pt x="62184" y="910114"/>
                </a:lnTo>
                <a:cubicBezTo>
                  <a:pt x="61231" y="910114"/>
                  <a:pt x="60279" y="910114"/>
                  <a:pt x="59326" y="910114"/>
                </a:cubicBezTo>
                <a:lnTo>
                  <a:pt x="59326" y="911066"/>
                </a:lnTo>
                <a:lnTo>
                  <a:pt x="58374" y="914876"/>
                </a:lnTo>
                <a:cubicBezTo>
                  <a:pt x="48849" y="913924"/>
                  <a:pt x="54564" y="914876"/>
                  <a:pt x="63136" y="914876"/>
                </a:cubicBezTo>
                <a:lnTo>
                  <a:pt x="63136" y="917734"/>
                </a:lnTo>
                <a:lnTo>
                  <a:pt x="63136" y="918686"/>
                </a:lnTo>
                <a:lnTo>
                  <a:pt x="63136" y="918686"/>
                </a:lnTo>
                <a:cubicBezTo>
                  <a:pt x="52659" y="918686"/>
                  <a:pt x="77424" y="919639"/>
                  <a:pt x="74566" y="919639"/>
                </a:cubicBezTo>
                <a:lnTo>
                  <a:pt x="74566" y="917734"/>
                </a:lnTo>
                <a:lnTo>
                  <a:pt x="75519" y="915829"/>
                </a:lnTo>
                <a:cubicBezTo>
                  <a:pt x="79329" y="915829"/>
                  <a:pt x="81234" y="915829"/>
                  <a:pt x="80281" y="915829"/>
                </a:cubicBezTo>
                <a:lnTo>
                  <a:pt x="80281" y="915829"/>
                </a:lnTo>
                <a:lnTo>
                  <a:pt x="80281" y="914876"/>
                </a:lnTo>
                <a:lnTo>
                  <a:pt x="80281" y="912971"/>
                </a:lnTo>
                <a:lnTo>
                  <a:pt x="80281" y="911066"/>
                </a:lnTo>
                <a:cubicBezTo>
                  <a:pt x="79329" y="911066"/>
                  <a:pt x="78376" y="911066"/>
                  <a:pt x="77424" y="911066"/>
                </a:cubicBezTo>
                <a:cubicBezTo>
                  <a:pt x="77424" y="911066"/>
                  <a:pt x="77424" y="911066"/>
                  <a:pt x="77424" y="911066"/>
                </a:cubicBezTo>
                <a:cubicBezTo>
                  <a:pt x="78376" y="911066"/>
                  <a:pt x="79329" y="911066"/>
                  <a:pt x="79329" y="911066"/>
                </a:cubicBezTo>
                <a:lnTo>
                  <a:pt x="78376" y="905351"/>
                </a:lnTo>
                <a:cubicBezTo>
                  <a:pt x="80281" y="897731"/>
                  <a:pt x="83139" y="890111"/>
                  <a:pt x="85044" y="881539"/>
                </a:cubicBezTo>
                <a:cubicBezTo>
                  <a:pt x="87901" y="870109"/>
                  <a:pt x="89806" y="859631"/>
                  <a:pt x="92664" y="848201"/>
                </a:cubicBezTo>
                <a:cubicBezTo>
                  <a:pt x="93616" y="858679"/>
                  <a:pt x="95521" y="869156"/>
                  <a:pt x="97426" y="879634"/>
                </a:cubicBezTo>
                <a:cubicBezTo>
                  <a:pt x="94569" y="890111"/>
                  <a:pt x="92664" y="900589"/>
                  <a:pt x="88854" y="911066"/>
                </a:cubicBezTo>
                <a:cubicBezTo>
                  <a:pt x="92664" y="911066"/>
                  <a:pt x="96474" y="911066"/>
                  <a:pt x="98379" y="911066"/>
                </a:cubicBezTo>
                <a:lnTo>
                  <a:pt x="98379" y="910114"/>
                </a:lnTo>
                <a:cubicBezTo>
                  <a:pt x="95521" y="910114"/>
                  <a:pt x="94569" y="910114"/>
                  <a:pt x="98379" y="910114"/>
                </a:cubicBezTo>
                <a:lnTo>
                  <a:pt x="100284" y="903446"/>
                </a:lnTo>
                <a:lnTo>
                  <a:pt x="100284" y="904399"/>
                </a:lnTo>
                <a:lnTo>
                  <a:pt x="101236" y="909161"/>
                </a:lnTo>
                <a:cubicBezTo>
                  <a:pt x="101236" y="909161"/>
                  <a:pt x="102189" y="909161"/>
                  <a:pt x="102189" y="909161"/>
                </a:cubicBezTo>
                <a:lnTo>
                  <a:pt x="102189" y="908209"/>
                </a:lnTo>
                <a:lnTo>
                  <a:pt x="102189" y="905351"/>
                </a:lnTo>
                <a:lnTo>
                  <a:pt x="101236" y="900589"/>
                </a:lnTo>
                <a:lnTo>
                  <a:pt x="105046" y="887254"/>
                </a:lnTo>
                <a:cubicBezTo>
                  <a:pt x="108856" y="870109"/>
                  <a:pt x="112666" y="853916"/>
                  <a:pt x="115524" y="836771"/>
                </a:cubicBezTo>
                <a:cubicBezTo>
                  <a:pt x="116476" y="832961"/>
                  <a:pt x="117429" y="828199"/>
                  <a:pt x="117429" y="824389"/>
                </a:cubicBezTo>
                <a:cubicBezTo>
                  <a:pt x="118381" y="832961"/>
                  <a:pt x="120286" y="840581"/>
                  <a:pt x="121239" y="849154"/>
                </a:cubicBezTo>
                <a:cubicBezTo>
                  <a:pt x="124096" y="864394"/>
                  <a:pt x="126954" y="879634"/>
                  <a:pt x="130764" y="894874"/>
                </a:cubicBezTo>
                <a:lnTo>
                  <a:pt x="136479" y="917734"/>
                </a:lnTo>
                <a:lnTo>
                  <a:pt x="139336" y="929164"/>
                </a:lnTo>
                <a:lnTo>
                  <a:pt x="141241" y="934879"/>
                </a:lnTo>
                <a:lnTo>
                  <a:pt x="142194" y="937736"/>
                </a:lnTo>
                <a:cubicBezTo>
                  <a:pt x="174579" y="932974"/>
                  <a:pt x="192676" y="931069"/>
                  <a:pt x="203154" y="930116"/>
                </a:cubicBezTo>
                <a:lnTo>
                  <a:pt x="203154" y="949166"/>
                </a:lnTo>
                <a:lnTo>
                  <a:pt x="203154" y="951071"/>
                </a:lnTo>
                <a:lnTo>
                  <a:pt x="203154" y="950119"/>
                </a:lnTo>
                <a:lnTo>
                  <a:pt x="203154" y="950119"/>
                </a:lnTo>
                <a:cubicBezTo>
                  <a:pt x="185056" y="947261"/>
                  <a:pt x="360316" y="976789"/>
                  <a:pt x="286021" y="964406"/>
                </a:cubicBezTo>
                <a:lnTo>
                  <a:pt x="286974" y="961549"/>
                </a:lnTo>
                <a:lnTo>
                  <a:pt x="288879" y="955834"/>
                </a:lnTo>
                <a:lnTo>
                  <a:pt x="292689" y="943451"/>
                </a:lnTo>
                <a:cubicBezTo>
                  <a:pt x="295546" y="935831"/>
                  <a:pt x="298404" y="928211"/>
                  <a:pt x="300309" y="919639"/>
                </a:cubicBezTo>
                <a:cubicBezTo>
                  <a:pt x="312691" y="919639"/>
                  <a:pt x="330789" y="919639"/>
                  <a:pt x="356506" y="920591"/>
                </a:cubicBezTo>
                <a:cubicBezTo>
                  <a:pt x="358411" y="931069"/>
                  <a:pt x="361269" y="940594"/>
                  <a:pt x="364126" y="951071"/>
                </a:cubicBezTo>
                <a:lnTo>
                  <a:pt x="366031" y="956786"/>
                </a:lnTo>
                <a:lnTo>
                  <a:pt x="366984" y="959644"/>
                </a:lnTo>
                <a:lnTo>
                  <a:pt x="366984" y="960596"/>
                </a:lnTo>
                <a:lnTo>
                  <a:pt x="366984" y="960596"/>
                </a:lnTo>
                <a:lnTo>
                  <a:pt x="366984" y="960596"/>
                </a:lnTo>
                <a:cubicBezTo>
                  <a:pt x="553674" y="963454"/>
                  <a:pt x="418419" y="961549"/>
                  <a:pt x="460329" y="962501"/>
                </a:cubicBezTo>
                <a:lnTo>
                  <a:pt x="460329" y="962501"/>
                </a:lnTo>
                <a:lnTo>
                  <a:pt x="460329" y="962501"/>
                </a:lnTo>
                <a:lnTo>
                  <a:pt x="460329" y="960596"/>
                </a:lnTo>
                <a:lnTo>
                  <a:pt x="463186" y="948214"/>
                </a:lnTo>
                <a:lnTo>
                  <a:pt x="468901" y="922496"/>
                </a:lnTo>
                <a:cubicBezTo>
                  <a:pt x="468901" y="920591"/>
                  <a:pt x="469854" y="919639"/>
                  <a:pt x="469854" y="917734"/>
                </a:cubicBezTo>
                <a:cubicBezTo>
                  <a:pt x="505096" y="918686"/>
                  <a:pt x="564151" y="920591"/>
                  <a:pt x="567961" y="920591"/>
                </a:cubicBezTo>
                <a:lnTo>
                  <a:pt x="568914" y="923449"/>
                </a:lnTo>
                <a:lnTo>
                  <a:pt x="568914" y="923449"/>
                </a:lnTo>
                <a:cubicBezTo>
                  <a:pt x="509859" y="923449"/>
                  <a:pt x="600346" y="923449"/>
                  <a:pt x="640351" y="923449"/>
                </a:cubicBezTo>
                <a:cubicBezTo>
                  <a:pt x="641304" y="927259"/>
                  <a:pt x="642256" y="931069"/>
                  <a:pt x="643209" y="934879"/>
                </a:cubicBezTo>
                <a:lnTo>
                  <a:pt x="643209" y="935831"/>
                </a:lnTo>
                <a:lnTo>
                  <a:pt x="643209" y="935831"/>
                </a:lnTo>
                <a:cubicBezTo>
                  <a:pt x="603204" y="935831"/>
                  <a:pt x="615586" y="935831"/>
                  <a:pt x="643209" y="935831"/>
                </a:cubicBezTo>
                <a:cubicBezTo>
                  <a:pt x="644161" y="941546"/>
                  <a:pt x="646066" y="946309"/>
                  <a:pt x="647019" y="952024"/>
                </a:cubicBezTo>
                <a:lnTo>
                  <a:pt x="647971" y="958691"/>
                </a:lnTo>
                <a:lnTo>
                  <a:pt x="648924" y="961549"/>
                </a:lnTo>
                <a:lnTo>
                  <a:pt x="648924" y="963454"/>
                </a:lnTo>
                <a:lnTo>
                  <a:pt x="648924" y="964406"/>
                </a:lnTo>
                <a:lnTo>
                  <a:pt x="648924" y="964406"/>
                </a:lnTo>
                <a:lnTo>
                  <a:pt x="648924" y="964406"/>
                </a:lnTo>
                <a:lnTo>
                  <a:pt x="648924" y="964406"/>
                </a:lnTo>
                <a:cubicBezTo>
                  <a:pt x="691786" y="964406"/>
                  <a:pt x="560341" y="964406"/>
                  <a:pt x="725124" y="964406"/>
                </a:cubicBezTo>
                <a:lnTo>
                  <a:pt x="725124" y="966311"/>
                </a:lnTo>
                <a:lnTo>
                  <a:pt x="726076" y="972026"/>
                </a:lnTo>
                <a:lnTo>
                  <a:pt x="726076" y="974884"/>
                </a:lnTo>
                <a:lnTo>
                  <a:pt x="726076" y="975836"/>
                </a:lnTo>
                <a:lnTo>
                  <a:pt x="726076" y="975836"/>
                </a:lnTo>
                <a:lnTo>
                  <a:pt x="729886" y="975836"/>
                </a:lnTo>
                <a:lnTo>
                  <a:pt x="729886" y="975836"/>
                </a:lnTo>
                <a:lnTo>
                  <a:pt x="729886" y="975836"/>
                </a:lnTo>
                <a:lnTo>
                  <a:pt x="729886" y="974884"/>
                </a:lnTo>
                <a:lnTo>
                  <a:pt x="729886" y="973931"/>
                </a:lnTo>
                <a:lnTo>
                  <a:pt x="729886" y="972026"/>
                </a:lnTo>
                <a:lnTo>
                  <a:pt x="728934" y="964406"/>
                </a:lnTo>
                <a:cubicBezTo>
                  <a:pt x="728934" y="964406"/>
                  <a:pt x="728934" y="964406"/>
                  <a:pt x="729886" y="964406"/>
                </a:cubicBezTo>
                <a:lnTo>
                  <a:pt x="729886" y="967264"/>
                </a:lnTo>
                <a:lnTo>
                  <a:pt x="731791" y="975836"/>
                </a:lnTo>
                <a:lnTo>
                  <a:pt x="731791" y="976789"/>
                </a:lnTo>
                <a:lnTo>
                  <a:pt x="731791" y="976789"/>
                </a:lnTo>
                <a:lnTo>
                  <a:pt x="731791" y="976789"/>
                </a:lnTo>
                <a:lnTo>
                  <a:pt x="844186" y="976789"/>
                </a:lnTo>
                <a:lnTo>
                  <a:pt x="844186" y="976789"/>
                </a:lnTo>
                <a:lnTo>
                  <a:pt x="844186" y="975836"/>
                </a:lnTo>
                <a:lnTo>
                  <a:pt x="844186" y="973931"/>
                </a:lnTo>
                <a:lnTo>
                  <a:pt x="844186" y="972979"/>
                </a:lnTo>
                <a:lnTo>
                  <a:pt x="845139" y="972979"/>
                </a:lnTo>
                <a:lnTo>
                  <a:pt x="844186" y="977741"/>
                </a:lnTo>
                <a:lnTo>
                  <a:pt x="844186" y="977741"/>
                </a:lnTo>
                <a:cubicBezTo>
                  <a:pt x="859426" y="977741"/>
                  <a:pt x="769891" y="977741"/>
                  <a:pt x="727029" y="977741"/>
                </a:cubicBezTo>
                <a:lnTo>
                  <a:pt x="727029" y="977741"/>
                </a:lnTo>
                <a:cubicBezTo>
                  <a:pt x="619396" y="977741"/>
                  <a:pt x="873714" y="977741"/>
                  <a:pt x="847996" y="977741"/>
                </a:cubicBezTo>
                <a:lnTo>
                  <a:pt x="847996" y="977741"/>
                </a:lnTo>
                <a:cubicBezTo>
                  <a:pt x="847996" y="977741"/>
                  <a:pt x="847996" y="977741"/>
                  <a:pt x="847996" y="977741"/>
                </a:cubicBezTo>
                <a:lnTo>
                  <a:pt x="847996" y="977741"/>
                </a:lnTo>
                <a:cubicBezTo>
                  <a:pt x="849901" y="970121"/>
                  <a:pt x="850854" y="962501"/>
                  <a:pt x="852759" y="954881"/>
                </a:cubicBezTo>
                <a:cubicBezTo>
                  <a:pt x="861331" y="954881"/>
                  <a:pt x="858474" y="954881"/>
                  <a:pt x="852759" y="954881"/>
                </a:cubicBezTo>
                <a:cubicBezTo>
                  <a:pt x="853711" y="952024"/>
                  <a:pt x="853711" y="949166"/>
                  <a:pt x="853711" y="946309"/>
                </a:cubicBezTo>
                <a:cubicBezTo>
                  <a:pt x="900384" y="945356"/>
                  <a:pt x="963249" y="943451"/>
                  <a:pt x="949914" y="943451"/>
                </a:cubicBezTo>
                <a:lnTo>
                  <a:pt x="949914" y="943451"/>
                </a:lnTo>
                <a:lnTo>
                  <a:pt x="949914" y="940594"/>
                </a:lnTo>
                <a:lnTo>
                  <a:pt x="950866" y="934879"/>
                </a:lnTo>
                <a:lnTo>
                  <a:pt x="951819" y="926306"/>
                </a:lnTo>
                <a:cubicBezTo>
                  <a:pt x="968011" y="925354"/>
                  <a:pt x="972774" y="925354"/>
                  <a:pt x="951819" y="926306"/>
                </a:cubicBezTo>
                <a:lnTo>
                  <a:pt x="951819" y="924401"/>
                </a:lnTo>
                <a:cubicBezTo>
                  <a:pt x="953724" y="924401"/>
                  <a:pt x="955629" y="924401"/>
                  <a:pt x="957534" y="924401"/>
                </a:cubicBezTo>
                <a:lnTo>
                  <a:pt x="957534" y="923449"/>
                </a:lnTo>
                <a:lnTo>
                  <a:pt x="956581" y="919639"/>
                </a:lnTo>
                <a:lnTo>
                  <a:pt x="953724" y="906304"/>
                </a:lnTo>
                <a:lnTo>
                  <a:pt x="953724" y="906304"/>
                </a:lnTo>
                <a:lnTo>
                  <a:pt x="955629" y="886301"/>
                </a:lnTo>
                <a:cubicBezTo>
                  <a:pt x="973726" y="886301"/>
                  <a:pt x="996586" y="886301"/>
                  <a:pt x="1024209" y="885349"/>
                </a:cubicBezTo>
                <a:lnTo>
                  <a:pt x="1024209" y="885349"/>
                </a:lnTo>
                <a:cubicBezTo>
                  <a:pt x="1005159" y="885349"/>
                  <a:pt x="978489" y="886301"/>
                  <a:pt x="955629" y="886301"/>
                </a:cubicBezTo>
                <a:lnTo>
                  <a:pt x="955629" y="884396"/>
                </a:lnTo>
                <a:cubicBezTo>
                  <a:pt x="979441" y="884396"/>
                  <a:pt x="1007064" y="883444"/>
                  <a:pt x="1024209" y="883444"/>
                </a:cubicBezTo>
                <a:lnTo>
                  <a:pt x="1024209" y="884396"/>
                </a:lnTo>
                <a:lnTo>
                  <a:pt x="1024209" y="884396"/>
                </a:lnTo>
                <a:lnTo>
                  <a:pt x="1024209" y="884396"/>
                </a:lnTo>
                <a:lnTo>
                  <a:pt x="1024209" y="882491"/>
                </a:lnTo>
                <a:lnTo>
                  <a:pt x="1024209" y="882491"/>
                </a:lnTo>
                <a:cubicBezTo>
                  <a:pt x="1041354" y="882491"/>
                  <a:pt x="1047069" y="882491"/>
                  <a:pt x="1024209" y="882491"/>
                </a:cubicBezTo>
                <a:lnTo>
                  <a:pt x="1026114" y="874871"/>
                </a:lnTo>
                <a:lnTo>
                  <a:pt x="1028971" y="860584"/>
                </a:lnTo>
                <a:cubicBezTo>
                  <a:pt x="1028971" y="860584"/>
                  <a:pt x="1029924" y="860584"/>
                  <a:pt x="1029924" y="860584"/>
                </a:cubicBezTo>
                <a:lnTo>
                  <a:pt x="1029924" y="860584"/>
                </a:lnTo>
                <a:lnTo>
                  <a:pt x="1029924" y="859631"/>
                </a:lnTo>
                <a:lnTo>
                  <a:pt x="1029924" y="859631"/>
                </a:lnTo>
                <a:cubicBezTo>
                  <a:pt x="1029924" y="859631"/>
                  <a:pt x="1029924" y="859631"/>
                  <a:pt x="1028971" y="859631"/>
                </a:cubicBezTo>
                <a:lnTo>
                  <a:pt x="1028971" y="858679"/>
                </a:lnTo>
                <a:lnTo>
                  <a:pt x="1028971" y="858679"/>
                </a:lnTo>
                <a:lnTo>
                  <a:pt x="1028971" y="859631"/>
                </a:lnTo>
                <a:cubicBezTo>
                  <a:pt x="1045164" y="857726"/>
                  <a:pt x="1027066" y="859631"/>
                  <a:pt x="1034686" y="858679"/>
                </a:cubicBezTo>
                <a:lnTo>
                  <a:pt x="1034686" y="857726"/>
                </a:lnTo>
                <a:lnTo>
                  <a:pt x="1033734" y="855821"/>
                </a:lnTo>
                <a:cubicBezTo>
                  <a:pt x="1032781" y="855821"/>
                  <a:pt x="1031829" y="855821"/>
                  <a:pt x="1030876" y="855821"/>
                </a:cubicBezTo>
                <a:lnTo>
                  <a:pt x="1030876" y="855821"/>
                </a:lnTo>
                <a:lnTo>
                  <a:pt x="1033734" y="855821"/>
                </a:lnTo>
                <a:lnTo>
                  <a:pt x="1033734" y="854869"/>
                </a:lnTo>
                <a:lnTo>
                  <a:pt x="1033734" y="854869"/>
                </a:lnTo>
                <a:cubicBezTo>
                  <a:pt x="1042306" y="853916"/>
                  <a:pt x="1050879" y="852964"/>
                  <a:pt x="1057546" y="852011"/>
                </a:cubicBezTo>
                <a:cubicBezTo>
                  <a:pt x="1052784" y="852011"/>
                  <a:pt x="1044211" y="852011"/>
                  <a:pt x="1032781" y="852011"/>
                </a:cubicBezTo>
                <a:lnTo>
                  <a:pt x="1032781" y="852011"/>
                </a:lnTo>
                <a:cubicBezTo>
                  <a:pt x="1047069" y="852011"/>
                  <a:pt x="1055641" y="852011"/>
                  <a:pt x="1058499" y="852011"/>
                </a:cubicBezTo>
                <a:cubicBezTo>
                  <a:pt x="1070881" y="850106"/>
                  <a:pt x="1075644" y="850106"/>
                  <a:pt x="1055641" y="852011"/>
                </a:cubicBezTo>
                <a:lnTo>
                  <a:pt x="1054689" y="850106"/>
                </a:lnTo>
                <a:cubicBezTo>
                  <a:pt x="1048021" y="851059"/>
                  <a:pt x="1040401" y="852011"/>
                  <a:pt x="1031829" y="852011"/>
                </a:cubicBezTo>
                <a:lnTo>
                  <a:pt x="1031829" y="852011"/>
                </a:lnTo>
                <a:lnTo>
                  <a:pt x="1031829" y="852011"/>
                </a:lnTo>
                <a:cubicBezTo>
                  <a:pt x="1040401" y="851059"/>
                  <a:pt x="1048021" y="850106"/>
                  <a:pt x="1054689" y="850106"/>
                </a:cubicBezTo>
                <a:lnTo>
                  <a:pt x="1053736" y="847249"/>
                </a:lnTo>
                <a:lnTo>
                  <a:pt x="1052784" y="845344"/>
                </a:lnTo>
                <a:cubicBezTo>
                  <a:pt x="1045164" y="846296"/>
                  <a:pt x="1037544" y="847249"/>
                  <a:pt x="1029924" y="847249"/>
                </a:cubicBezTo>
                <a:lnTo>
                  <a:pt x="1029924" y="847249"/>
                </a:lnTo>
                <a:lnTo>
                  <a:pt x="1030876" y="844391"/>
                </a:lnTo>
                <a:cubicBezTo>
                  <a:pt x="1033734" y="828199"/>
                  <a:pt x="1036591" y="812006"/>
                  <a:pt x="1039449" y="795814"/>
                </a:cubicBezTo>
                <a:cubicBezTo>
                  <a:pt x="1042306" y="806291"/>
                  <a:pt x="1044211" y="816769"/>
                  <a:pt x="1048021" y="827246"/>
                </a:cubicBezTo>
                <a:lnTo>
                  <a:pt x="1053736" y="845344"/>
                </a:lnTo>
                <a:cubicBezTo>
                  <a:pt x="1058499" y="844391"/>
                  <a:pt x="1063261" y="844391"/>
                  <a:pt x="1068024" y="844391"/>
                </a:cubicBezTo>
                <a:lnTo>
                  <a:pt x="1064214" y="831056"/>
                </a:lnTo>
                <a:cubicBezTo>
                  <a:pt x="1060404" y="818674"/>
                  <a:pt x="1056594" y="807244"/>
                  <a:pt x="1054689" y="794861"/>
                </a:cubicBezTo>
                <a:cubicBezTo>
                  <a:pt x="1051831" y="782479"/>
                  <a:pt x="1048974" y="769144"/>
                  <a:pt x="1046116" y="756761"/>
                </a:cubicBezTo>
                <a:cubicBezTo>
                  <a:pt x="1046116" y="755809"/>
                  <a:pt x="1046116" y="755809"/>
                  <a:pt x="1046116" y="754856"/>
                </a:cubicBezTo>
                <a:cubicBezTo>
                  <a:pt x="1047069" y="758666"/>
                  <a:pt x="1047069" y="762476"/>
                  <a:pt x="1048021" y="766286"/>
                </a:cubicBezTo>
                <a:cubicBezTo>
                  <a:pt x="1051831" y="782479"/>
                  <a:pt x="1055641" y="799624"/>
                  <a:pt x="1060404" y="815816"/>
                </a:cubicBezTo>
                <a:lnTo>
                  <a:pt x="1067071" y="839629"/>
                </a:lnTo>
                <a:lnTo>
                  <a:pt x="1068976" y="845344"/>
                </a:lnTo>
                <a:cubicBezTo>
                  <a:pt x="1075644" y="844391"/>
                  <a:pt x="1083264" y="843439"/>
                  <a:pt x="1091836" y="843439"/>
                </a:cubicBezTo>
                <a:lnTo>
                  <a:pt x="1090884" y="841534"/>
                </a:lnTo>
                <a:lnTo>
                  <a:pt x="1093741" y="835819"/>
                </a:lnTo>
                <a:lnTo>
                  <a:pt x="1088026" y="816769"/>
                </a:lnTo>
                <a:cubicBezTo>
                  <a:pt x="1088979" y="816769"/>
                  <a:pt x="1088979" y="816769"/>
                  <a:pt x="1089931" y="816769"/>
                </a:cubicBezTo>
                <a:lnTo>
                  <a:pt x="1089931" y="814864"/>
                </a:lnTo>
                <a:lnTo>
                  <a:pt x="1091836" y="794861"/>
                </a:lnTo>
                <a:lnTo>
                  <a:pt x="1095646" y="753904"/>
                </a:lnTo>
                <a:cubicBezTo>
                  <a:pt x="1096599" y="736759"/>
                  <a:pt x="1098504" y="720566"/>
                  <a:pt x="1099456" y="703421"/>
                </a:cubicBezTo>
                <a:lnTo>
                  <a:pt x="1099456" y="705326"/>
                </a:lnTo>
                <a:lnTo>
                  <a:pt x="1098504" y="755809"/>
                </a:lnTo>
                <a:lnTo>
                  <a:pt x="1098504" y="781526"/>
                </a:lnTo>
                <a:lnTo>
                  <a:pt x="1098504" y="782479"/>
                </a:lnTo>
                <a:lnTo>
                  <a:pt x="1098504" y="782479"/>
                </a:lnTo>
                <a:lnTo>
                  <a:pt x="1111839" y="782479"/>
                </a:lnTo>
                <a:lnTo>
                  <a:pt x="1108029" y="812959"/>
                </a:lnTo>
                <a:lnTo>
                  <a:pt x="1108029" y="815816"/>
                </a:lnTo>
                <a:cubicBezTo>
                  <a:pt x="1101361" y="815816"/>
                  <a:pt x="1094694" y="816769"/>
                  <a:pt x="1088979" y="816769"/>
                </a:cubicBezTo>
                <a:lnTo>
                  <a:pt x="1088979" y="816769"/>
                </a:lnTo>
                <a:cubicBezTo>
                  <a:pt x="1084216" y="817721"/>
                  <a:pt x="1093741" y="816769"/>
                  <a:pt x="1108029" y="815816"/>
                </a:cubicBezTo>
                <a:lnTo>
                  <a:pt x="1108029" y="817721"/>
                </a:lnTo>
                <a:lnTo>
                  <a:pt x="1108029" y="819626"/>
                </a:lnTo>
                <a:cubicBezTo>
                  <a:pt x="1108029" y="819626"/>
                  <a:pt x="1108981" y="819626"/>
                  <a:pt x="1108981" y="819626"/>
                </a:cubicBezTo>
                <a:lnTo>
                  <a:pt x="1108981" y="819626"/>
                </a:lnTo>
                <a:lnTo>
                  <a:pt x="1108981" y="818674"/>
                </a:lnTo>
                <a:lnTo>
                  <a:pt x="1108981" y="816769"/>
                </a:lnTo>
                <a:lnTo>
                  <a:pt x="1108981" y="815816"/>
                </a:lnTo>
                <a:cubicBezTo>
                  <a:pt x="1118506" y="814864"/>
                  <a:pt x="1129936" y="814864"/>
                  <a:pt x="1140414" y="813911"/>
                </a:cubicBezTo>
                <a:lnTo>
                  <a:pt x="1141366" y="816769"/>
                </a:lnTo>
                <a:cubicBezTo>
                  <a:pt x="1141366" y="816769"/>
                  <a:pt x="1142319" y="816769"/>
                  <a:pt x="1142319" y="816769"/>
                </a:cubicBezTo>
                <a:lnTo>
                  <a:pt x="1142319" y="816769"/>
                </a:lnTo>
                <a:lnTo>
                  <a:pt x="1142319" y="815816"/>
                </a:lnTo>
                <a:lnTo>
                  <a:pt x="1142319" y="813911"/>
                </a:lnTo>
                <a:cubicBezTo>
                  <a:pt x="1170894" y="812006"/>
                  <a:pt x="1193754" y="811054"/>
                  <a:pt x="1161369" y="812006"/>
                </a:cubicBezTo>
                <a:cubicBezTo>
                  <a:pt x="1156606" y="812006"/>
                  <a:pt x="1149939" y="812959"/>
                  <a:pt x="1142319" y="812959"/>
                </a:cubicBezTo>
                <a:lnTo>
                  <a:pt x="1142319" y="812959"/>
                </a:lnTo>
                <a:lnTo>
                  <a:pt x="1139461" y="801529"/>
                </a:lnTo>
                <a:lnTo>
                  <a:pt x="1134699" y="782479"/>
                </a:lnTo>
                <a:lnTo>
                  <a:pt x="1148986" y="782479"/>
                </a:lnTo>
                <a:lnTo>
                  <a:pt x="1148034" y="792004"/>
                </a:lnTo>
                <a:lnTo>
                  <a:pt x="1148034" y="792956"/>
                </a:lnTo>
                <a:cubicBezTo>
                  <a:pt x="1145176" y="792956"/>
                  <a:pt x="1148034" y="792956"/>
                  <a:pt x="1154701" y="792956"/>
                </a:cubicBezTo>
                <a:lnTo>
                  <a:pt x="1154701" y="792004"/>
                </a:lnTo>
                <a:lnTo>
                  <a:pt x="1154701" y="789146"/>
                </a:lnTo>
                <a:lnTo>
                  <a:pt x="1154701" y="789146"/>
                </a:lnTo>
                <a:cubicBezTo>
                  <a:pt x="1154701" y="790099"/>
                  <a:pt x="1155654" y="792004"/>
                  <a:pt x="1155654" y="792956"/>
                </a:cubicBezTo>
                <a:lnTo>
                  <a:pt x="1154701" y="792956"/>
                </a:lnTo>
                <a:lnTo>
                  <a:pt x="1154701" y="792956"/>
                </a:lnTo>
                <a:cubicBezTo>
                  <a:pt x="1154701" y="792956"/>
                  <a:pt x="1155654" y="792956"/>
                  <a:pt x="1155654" y="792956"/>
                </a:cubicBezTo>
                <a:cubicBezTo>
                  <a:pt x="1155654" y="792956"/>
                  <a:pt x="1155654" y="792956"/>
                  <a:pt x="1155654" y="792956"/>
                </a:cubicBezTo>
                <a:cubicBezTo>
                  <a:pt x="1148986" y="792956"/>
                  <a:pt x="1141366" y="792956"/>
                  <a:pt x="1155654" y="792956"/>
                </a:cubicBezTo>
                <a:cubicBezTo>
                  <a:pt x="1155654" y="793909"/>
                  <a:pt x="1156606" y="794861"/>
                  <a:pt x="1156606" y="796766"/>
                </a:cubicBezTo>
                <a:lnTo>
                  <a:pt x="1158511" y="806291"/>
                </a:lnTo>
                <a:lnTo>
                  <a:pt x="1159464" y="811054"/>
                </a:lnTo>
                <a:lnTo>
                  <a:pt x="1159464" y="812006"/>
                </a:lnTo>
                <a:cubicBezTo>
                  <a:pt x="1164226" y="812006"/>
                  <a:pt x="1166131" y="812006"/>
                  <a:pt x="1163274" y="812006"/>
                </a:cubicBezTo>
                <a:lnTo>
                  <a:pt x="1163274" y="812006"/>
                </a:lnTo>
                <a:lnTo>
                  <a:pt x="1160416" y="797719"/>
                </a:lnTo>
                <a:lnTo>
                  <a:pt x="1159464" y="792956"/>
                </a:lnTo>
                <a:cubicBezTo>
                  <a:pt x="1170894" y="792956"/>
                  <a:pt x="1189944" y="793909"/>
                  <a:pt x="1224234" y="794861"/>
                </a:cubicBezTo>
                <a:lnTo>
                  <a:pt x="1224234" y="793909"/>
                </a:lnTo>
                <a:cubicBezTo>
                  <a:pt x="1204231" y="792956"/>
                  <a:pt x="1175656" y="792004"/>
                  <a:pt x="1159464" y="792004"/>
                </a:cubicBezTo>
                <a:lnTo>
                  <a:pt x="1156606" y="781526"/>
                </a:lnTo>
                <a:lnTo>
                  <a:pt x="1167084" y="781526"/>
                </a:lnTo>
                <a:cubicBezTo>
                  <a:pt x="1164226" y="781526"/>
                  <a:pt x="1160416" y="781526"/>
                  <a:pt x="1156606" y="781526"/>
                </a:cubicBezTo>
                <a:lnTo>
                  <a:pt x="1155654" y="775811"/>
                </a:lnTo>
                <a:lnTo>
                  <a:pt x="1160416" y="741521"/>
                </a:lnTo>
                <a:cubicBezTo>
                  <a:pt x="1164226" y="711041"/>
                  <a:pt x="1167084" y="679609"/>
                  <a:pt x="1169941" y="649129"/>
                </a:cubicBezTo>
                <a:cubicBezTo>
                  <a:pt x="1171846" y="631984"/>
                  <a:pt x="1172799" y="613886"/>
                  <a:pt x="1174704" y="596741"/>
                </a:cubicBezTo>
                <a:cubicBezTo>
                  <a:pt x="1174704" y="624364"/>
                  <a:pt x="1174704" y="652939"/>
                  <a:pt x="1175656" y="680561"/>
                </a:cubicBezTo>
                <a:cubicBezTo>
                  <a:pt x="1175656" y="649129"/>
                  <a:pt x="1175656" y="618649"/>
                  <a:pt x="1175656" y="587216"/>
                </a:cubicBezTo>
                <a:cubicBezTo>
                  <a:pt x="1178514" y="552926"/>
                  <a:pt x="1180419" y="518636"/>
                  <a:pt x="1183276" y="483394"/>
                </a:cubicBezTo>
                <a:lnTo>
                  <a:pt x="1183276" y="524351"/>
                </a:lnTo>
                <a:lnTo>
                  <a:pt x="1182324" y="710089"/>
                </a:lnTo>
                <a:lnTo>
                  <a:pt x="1182324" y="756761"/>
                </a:lnTo>
                <a:lnTo>
                  <a:pt x="1182324" y="779621"/>
                </a:lnTo>
                <a:lnTo>
                  <a:pt x="1182324" y="780574"/>
                </a:lnTo>
                <a:cubicBezTo>
                  <a:pt x="1168036" y="780574"/>
                  <a:pt x="1177561" y="780574"/>
                  <a:pt x="1185181" y="780574"/>
                </a:cubicBezTo>
                <a:lnTo>
                  <a:pt x="1185181" y="780574"/>
                </a:lnTo>
                <a:lnTo>
                  <a:pt x="1185181" y="778669"/>
                </a:lnTo>
                <a:lnTo>
                  <a:pt x="1185181" y="775811"/>
                </a:lnTo>
                <a:lnTo>
                  <a:pt x="1185181" y="769144"/>
                </a:lnTo>
                <a:lnTo>
                  <a:pt x="1185181" y="755809"/>
                </a:lnTo>
                <a:cubicBezTo>
                  <a:pt x="1186134" y="721519"/>
                  <a:pt x="1186134" y="686276"/>
                  <a:pt x="1187086" y="650081"/>
                </a:cubicBezTo>
                <a:cubicBezTo>
                  <a:pt x="1188039" y="578644"/>
                  <a:pt x="1188991" y="504349"/>
                  <a:pt x="1188991" y="423386"/>
                </a:cubicBezTo>
                <a:cubicBezTo>
                  <a:pt x="1190896" y="403384"/>
                  <a:pt x="1192801" y="384334"/>
                  <a:pt x="1194706" y="364331"/>
                </a:cubicBezTo>
                <a:cubicBezTo>
                  <a:pt x="1196611" y="348139"/>
                  <a:pt x="1198516" y="332899"/>
                  <a:pt x="1200421" y="316706"/>
                </a:cubicBezTo>
                <a:lnTo>
                  <a:pt x="1202326" y="305276"/>
                </a:lnTo>
                <a:lnTo>
                  <a:pt x="1203279" y="299561"/>
                </a:lnTo>
                <a:lnTo>
                  <a:pt x="1203279" y="296704"/>
                </a:lnTo>
                <a:lnTo>
                  <a:pt x="1203279" y="294799"/>
                </a:lnTo>
                <a:cubicBezTo>
                  <a:pt x="1200421" y="294799"/>
                  <a:pt x="1197564" y="294799"/>
                  <a:pt x="1195659" y="294799"/>
                </a:cubicBezTo>
                <a:lnTo>
                  <a:pt x="1194706" y="304324"/>
                </a:lnTo>
                <a:lnTo>
                  <a:pt x="1189944" y="340519"/>
                </a:lnTo>
                <a:cubicBezTo>
                  <a:pt x="1190896" y="331946"/>
                  <a:pt x="1191849" y="323374"/>
                  <a:pt x="1192801" y="315754"/>
                </a:cubicBezTo>
                <a:lnTo>
                  <a:pt x="1194706" y="302419"/>
                </a:lnTo>
                <a:lnTo>
                  <a:pt x="1195659" y="295751"/>
                </a:lnTo>
                <a:lnTo>
                  <a:pt x="1195659" y="294799"/>
                </a:lnTo>
                <a:lnTo>
                  <a:pt x="1195659" y="294799"/>
                </a:lnTo>
                <a:lnTo>
                  <a:pt x="1195659" y="294799"/>
                </a:lnTo>
                <a:lnTo>
                  <a:pt x="1194706" y="299561"/>
                </a:lnTo>
                <a:lnTo>
                  <a:pt x="1193754" y="308134"/>
                </a:lnTo>
                <a:lnTo>
                  <a:pt x="1191849" y="325279"/>
                </a:lnTo>
                <a:cubicBezTo>
                  <a:pt x="1190896" y="333851"/>
                  <a:pt x="1188991" y="343376"/>
                  <a:pt x="1188039" y="351949"/>
                </a:cubicBezTo>
                <a:cubicBezTo>
                  <a:pt x="1188039" y="332899"/>
                  <a:pt x="1188039" y="312896"/>
                  <a:pt x="1187086" y="292894"/>
                </a:cubicBezTo>
                <a:cubicBezTo>
                  <a:pt x="1188991" y="292894"/>
                  <a:pt x="1191849" y="292894"/>
                  <a:pt x="1195659" y="292894"/>
                </a:cubicBezTo>
                <a:lnTo>
                  <a:pt x="1195659" y="293846"/>
                </a:lnTo>
                <a:lnTo>
                  <a:pt x="1195659" y="294799"/>
                </a:lnTo>
                <a:lnTo>
                  <a:pt x="1195659" y="294799"/>
                </a:lnTo>
                <a:lnTo>
                  <a:pt x="1195659" y="293846"/>
                </a:lnTo>
                <a:lnTo>
                  <a:pt x="1195659" y="292894"/>
                </a:lnTo>
                <a:lnTo>
                  <a:pt x="1195659" y="292894"/>
                </a:lnTo>
                <a:lnTo>
                  <a:pt x="1195659" y="292894"/>
                </a:lnTo>
                <a:lnTo>
                  <a:pt x="1195659" y="293846"/>
                </a:lnTo>
                <a:lnTo>
                  <a:pt x="1195659" y="293846"/>
                </a:lnTo>
                <a:cubicBezTo>
                  <a:pt x="1200421" y="293846"/>
                  <a:pt x="1206136" y="293846"/>
                  <a:pt x="1212804" y="292894"/>
                </a:cubicBezTo>
                <a:cubicBezTo>
                  <a:pt x="1212804" y="294799"/>
                  <a:pt x="1212804" y="296704"/>
                  <a:pt x="1212804" y="298609"/>
                </a:cubicBezTo>
                <a:cubicBezTo>
                  <a:pt x="1212804" y="298609"/>
                  <a:pt x="1212804" y="299561"/>
                  <a:pt x="1212804" y="299561"/>
                </a:cubicBezTo>
                <a:cubicBezTo>
                  <a:pt x="1209946" y="362426"/>
                  <a:pt x="1208041" y="427196"/>
                  <a:pt x="1208041" y="492919"/>
                </a:cubicBezTo>
                <a:cubicBezTo>
                  <a:pt x="1208041" y="509111"/>
                  <a:pt x="1208041" y="536734"/>
                  <a:pt x="1209946" y="572929"/>
                </a:cubicBezTo>
                <a:cubicBezTo>
                  <a:pt x="1209946" y="495776"/>
                  <a:pt x="1209946" y="418624"/>
                  <a:pt x="1212804" y="341471"/>
                </a:cubicBezTo>
                <a:cubicBezTo>
                  <a:pt x="1212804" y="330041"/>
                  <a:pt x="1213756" y="318611"/>
                  <a:pt x="1213756" y="307181"/>
                </a:cubicBezTo>
                <a:cubicBezTo>
                  <a:pt x="1214709" y="330041"/>
                  <a:pt x="1215661" y="351949"/>
                  <a:pt x="1216614" y="373856"/>
                </a:cubicBezTo>
                <a:cubicBezTo>
                  <a:pt x="1220424" y="500539"/>
                  <a:pt x="1215661" y="626269"/>
                  <a:pt x="1221376" y="750094"/>
                </a:cubicBezTo>
                <a:lnTo>
                  <a:pt x="1222329" y="772954"/>
                </a:lnTo>
                <a:lnTo>
                  <a:pt x="1223281" y="784384"/>
                </a:lnTo>
                <a:lnTo>
                  <a:pt x="1223281" y="790099"/>
                </a:lnTo>
                <a:lnTo>
                  <a:pt x="1223281" y="791051"/>
                </a:lnTo>
                <a:cubicBezTo>
                  <a:pt x="1224234" y="791051"/>
                  <a:pt x="1225186" y="791051"/>
                  <a:pt x="1226139" y="791051"/>
                </a:cubicBezTo>
                <a:lnTo>
                  <a:pt x="1226139" y="794861"/>
                </a:lnTo>
                <a:lnTo>
                  <a:pt x="1226139" y="791051"/>
                </a:lnTo>
                <a:cubicBezTo>
                  <a:pt x="1228044" y="794861"/>
                  <a:pt x="1228996" y="794861"/>
                  <a:pt x="1228996" y="794861"/>
                </a:cubicBezTo>
                <a:moveTo>
                  <a:pt x="1278526" y="292894"/>
                </a:moveTo>
                <a:lnTo>
                  <a:pt x="1278526" y="292894"/>
                </a:lnTo>
                <a:lnTo>
                  <a:pt x="1279479" y="296704"/>
                </a:lnTo>
                <a:lnTo>
                  <a:pt x="1284241" y="323374"/>
                </a:lnTo>
                <a:cubicBezTo>
                  <a:pt x="1286146" y="334804"/>
                  <a:pt x="1288051" y="346234"/>
                  <a:pt x="1289004" y="357664"/>
                </a:cubicBezTo>
                <a:cubicBezTo>
                  <a:pt x="1287099" y="345281"/>
                  <a:pt x="1285194" y="332899"/>
                  <a:pt x="1283289" y="319564"/>
                </a:cubicBezTo>
                <a:lnTo>
                  <a:pt x="1279479" y="300514"/>
                </a:lnTo>
                <a:lnTo>
                  <a:pt x="1278526" y="295751"/>
                </a:lnTo>
                <a:lnTo>
                  <a:pt x="1278526" y="292894"/>
                </a:lnTo>
                <a:lnTo>
                  <a:pt x="1278526" y="292894"/>
                </a:lnTo>
                <a:lnTo>
                  <a:pt x="1278526" y="292894"/>
                </a:lnTo>
                <a:lnTo>
                  <a:pt x="1278526" y="292894"/>
                </a:lnTo>
                <a:close/>
                <a:moveTo>
                  <a:pt x="71709" y="860584"/>
                </a:moveTo>
                <a:cubicBezTo>
                  <a:pt x="68851" y="844391"/>
                  <a:pt x="67899" y="828199"/>
                  <a:pt x="65994" y="812959"/>
                </a:cubicBezTo>
                <a:cubicBezTo>
                  <a:pt x="65041" y="803434"/>
                  <a:pt x="64089" y="794861"/>
                  <a:pt x="63136" y="785336"/>
                </a:cubicBezTo>
                <a:cubicBezTo>
                  <a:pt x="65041" y="770096"/>
                  <a:pt x="66946" y="754856"/>
                  <a:pt x="67899" y="739616"/>
                </a:cubicBezTo>
                <a:cubicBezTo>
                  <a:pt x="73614" y="683419"/>
                  <a:pt x="74566" y="627221"/>
                  <a:pt x="76471" y="571976"/>
                </a:cubicBezTo>
                <a:cubicBezTo>
                  <a:pt x="78376" y="638651"/>
                  <a:pt x="80281" y="706279"/>
                  <a:pt x="85044" y="774859"/>
                </a:cubicBezTo>
                <a:cubicBezTo>
                  <a:pt x="82186" y="804386"/>
                  <a:pt x="77424" y="832961"/>
                  <a:pt x="71709" y="860584"/>
                </a:cubicBezTo>
                <a:moveTo>
                  <a:pt x="103141" y="849154"/>
                </a:moveTo>
                <a:cubicBezTo>
                  <a:pt x="101236" y="857726"/>
                  <a:pt x="99331" y="867251"/>
                  <a:pt x="97426" y="875824"/>
                </a:cubicBezTo>
                <a:cubicBezTo>
                  <a:pt x="95521" y="865346"/>
                  <a:pt x="94569" y="854869"/>
                  <a:pt x="92664" y="844391"/>
                </a:cubicBezTo>
                <a:cubicBezTo>
                  <a:pt x="98379" y="815816"/>
                  <a:pt x="102189" y="786289"/>
                  <a:pt x="105046" y="756761"/>
                </a:cubicBezTo>
                <a:cubicBezTo>
                  <a:pt x="105999" y="749141"/>
                  <a:pt x="105999" y="742474"/>
                  <a:pt x="106951" y="734854"/>
                </a:cubicBezTo>
                <a:cubicBezTo>
                  <a:pt x="107904" y="751999"/>
                  <a:pt x="109809" y="770096"/>
                  <a:pt x="111714" y="787241"/>
                </a:cubicBezTo>
                <a:cubicBezTo>
                  <a:pt x="109809" y="808196"/>
                  <a:pt x="106951" y="828199"/>
                  <a:pt x="103141" y="849154"/>
                </a:cubicBezTo>
                <a:moveTo>
                  <a:pt x="138384" y="312896"/>
                </a:moveTo>
                <a:lnTo>
                  <a:pt x="138384" y="312896"/>
                </a:lnTo>
                <a:lnTo>
                  <a:pt x="137431" y="309086"/>
                </a:lnTo>
                <a:lnTo>
                  <a:pt x="137431" y="307181"/>
                </a:lnTo>
                <a:lnTo>
                  <a:pt x="137431" y="307181"/>
                </a:lnTo>
                <a:cubicBezTo>
                  <a:pt x="135526" y="307181"/>
                  <a:pt x="126954" y="307181"/>
                  <a:pt x="134574" y="307181"/>
                </a:cubicBezTo>
                <a:lnTo>
                  <a:pt x="134574" y="307181"/>
                </a:lnTo>
                <a:lnTo>
                  <a:pt x="134574" y="307181"/>
                </a:lnTo>
                <a:lnTo>
                  <a:pt x="134574" y="307181"/>
                </a:lnTo>
                <a:lnTo>
                  <a:pt x="134574" y="308134"/>
                </a:lnTo>
                <a:lnTo>
                  <a:pt x="134574" y="310039"/>
                </a:lnTo>
                <a:lnTo>
                  <a:pt x="134574" y="311944"/>
                </a:lnTo>
                <a:lnTo>
                  <a:pt x="134574" y="311944"/>
                </a:lnTo>
                <a:lnTo>
                  <a:pt x="134574" y="312896"/>
                </a:lnTo>
                <a:lnTo>
                  <a:pt x="134574" y="313849"/>
                </a:lnTo>
                <a:lnTo>
                  <a:pt x="134574" y="313849"/>
                </a:lnTo>
                <a:lnTo>
                  <a:pt x="134574" y="313849"/>
                </a:lnTo>
                <a:lnTo>
                  <a:pt x="134574" y="317659"/>
                </a:lnTo>
                <a:lnTo>
                  <a:pt x="133621" y="325279"/>
                </a:lnTo>
                <a:cubicBezTo>
                  <a:pt x="132669" y="334804"/>
                  <a:pt x="131716" y="344329"/>
                  <a:pt x="130764" y="353854"/>
                </a:cubicBezTo>
                <a:cubicBezTo>
                  <a:pt x="129811" y="344329"/>
                  <a:pt x="128859" y="334804"/>
                  <a:pt x="127906" y="325279"/>
                </a:cubicBezTo>
                <a:lnTo>
                  <a:pt x="126954" y="316706"/>
                </a:lnTo>
                <a:lnTo>
                  <a:pt x="126954" y="313849"/>
                </a:lnTo>
                <a:cubicBezTo>
                  <a:pt x="126954" y="313849"/>
                  <a:pt x="126954" y="313849"/>
                  <a:pt x="126001" y="313849"/>
                </a:cubicBezTo>
                <a:lnTo>
                  <a:pt x="126001" y="311944"/>
                </a:lnTo>
                <a:cubicBezTo>
                  <a:pt x="126001" y="311944"/>
                  <a:pt x="126954" y="311944"/>
                  <a:pt x="126954" y="311944"/>
                </a:cubicBezTo>
                <a:lnTo>
                  <a:pt x="126954" y="311944"/>
                </a:lnTo>
                <a:lnTo>
                  <a:pt x="126954" y="310991"/>
                </a:lnTo>
                <a:cubicBezTo>
                  <a:pt x="134574" y="310991"/>
                  <a:pt x="131716" y="310991"/>
                  <a:pt x="126001" y="310991"/>
                </a:cubicBezTo>
                <a:lnTo>
                  <a:pt x="126001" y="309086"/>
                </a:lnTo>
                <a:cubicBezTo>
                  <a:pt x="118381" y="309086"/>
                  <a:pt x="143146" y="308134"/>
                  <a:pt x="108856" y="309086"/>
                </a:cubicBezTo>
                <a:lnTo>
                  <a:pt x="108856" y="310039"/>
                </a:lnTo>
                <a:lnTo>
                  <a:pt x="108856" y="310991"/>
                </a:lnTo>
                <a:lnTo>
                  <a:pt x="108856" y="311944"/>
                </a:lnTo>
                <a:cubicBezTo>
                  <a:pt x="106951" y="311944"/>
                  <a:pt x="106951" y="311944"/>
                  <a:pt x="107904" y="311944"/>
                </a:cubicBezTo>
                <a:lnTo>
                  <a:pt x="107904" y="312896"/>
                </a:lnTo>
                <a:lnTo>
                  <a:pt x="108856" y="312896"/>
                </a:lnTo>
                <a:lnTo>
                  <a:pt x="108856" y="314801"/>
                </a:lnTo>
                <a:lnTo>
                  <a:pt x="107904" y="314801"/>
                </a:lnTo>
                <a:lnTo>
                  <a:pt x="107904" y="315754"/>
                </a:lnTo>
                <a:lnTo>
                  <a:pt x="107904" y="317659"/>
                </a:lnTo>
                <a:lnTo>
                  <a:pt x="106951" y="325279"/>
                </a:lnTo>
                <a:cubicBezTo>
                  <a:pt x="105999" y="334804"/>
                  <a:pt x="105046" y="343376"/>
                  <a:pt x="104094" y="352901"/>
                </a:cubicBezTo>
                <a:cubicBezTo>
                  <a:pt x="103141" y="345281"/>
                  <a:pt x="102189" y="337661"/>
                  <a:pt x="101236" y="330041"/>
                </a:cubicBezTo>
                <a:lnTo>
                  <a:pt x="99331" y="314801"/>
                </a:lnTo>
                <a:lnTo>
                  <a:pt x="99331" y="314801"/>
                </a:lnTo>
                <a:lnTo>
                  <a:pt x="98379" y="314801"/>
                </a:lnTo>
                <a:cubicBezTo>
                  <a:pt x="98379" y="314801"/>
                  <a:pt x="98379" y="313849"/>
                  <a:pt x="98379" y="312896"/>
                </a:cubicBezTo>
                <a:cubicBezTo>
                  <a:pt x="97426" y="312896"/>
                  <a:pt x="96474" y="312896"/>
                  <a:pt x="95521" y="312896"/>
                </a:cubicBezTo>
                <a:lnTo>
                  <a:pt x="95521" y="314801"/>
                </a:lnTo>
                <a:cubicBezTo>
                  <a:pt x="93616" y="314801"/>
                  <a:pt x="92664" y="314801"/>
                  <a:pt x="90759" y="314801"/>
                </a:cubicBezTo>
                <a:lnTo>
                  <a:pt x="90759" y="312896"/>
                </a:lnTo>
                <a:lnTo>
                  <a:pt x="91711" y="308134"/>
                </a:lnTo>
                <a:cubicBezTo>
                  <a:pt x="81234" y="308134"/>
                  <a:pt x="184104" y="307181"/>
                  <a:pt x="140289" y="308134"/>
                </a:cubicBezTo>
                <a:lnTo>
                  <a:pt x="140289" y="308134"/>
                </a:lnTo>
                <a:lnTo>
                  <a:pt x="140289" y="309086"/>
                </a:lnTo>
                <a:lnTo>
                  <a:pt x="140289" y="310039"/>
                </a:lnTo>
                <a:lnTo>
                  <a:pt x="140289" y="312896"/>
                </a:lnTo>
                <a:lnTo>
                  <a:pt x="140289" y="314801"/>
                </a:lnTo>
                <a:cubicBezTo>
                  <a:pt x="140289" y="312896"/>
                  <a:pt x="139336" y="312896"/>
                  <a:pt x="138384" y="312896"/>
                </a:cubicBezTo>
                <a:moveTo>
                  <a:pt x="144099" y="341471"/>
                </a:moveTo>
                <a:cubicBezTo>
                  <a:pt x="144099" y="340519"/>
                  <a:pt x="144099" y="340519"/>
                  <a:pt x="144099" y="339566"/>
                </a:cubicBezTo>
                <a:lnTo>
                  <a:pt x="144099" y="338614"/>
                </a:lnTo>
                <a:cubicBezTo>
                  <a:pt x="144099" y="340519"/>
                  <a:pt x="144099" y="341471"/>
                  <a:pt x="144099" y="343376"/>
                </a:cubicBezTo>
                <a:lnTo>
                  <a:pt x="144099" y="341471"/>
                </a:lnTo>
                <a:close/>
                <a:moveTo>
                  <a:pt x="201249" y="929164"/>
                </a:moveTo>
                <a:cubicBezTo>
                  <a:pt x="199344" y="929164"/>
                  <a:pt x="199344" y="929164"/>
                  <a:pt x="201249" y="929164"/>
                </a:cubicBezTo>
                <a:moveTo>
                  <a:pt x="403179" y="946309"/>
                </a:moveTo>
                <a:lnTo>
                  <a:pt x="404131" y="943451"/>
                </a:lnTo>
                <a:lnTo>
                  <a:pt x="404131" y="942499"/>
                </a:lnTo>
                <a:lnTo>
                  <a:pt x="404131" y="942499"/>
                </a:lnTo>
                <a:lnTo>
                  <a:pt x="403179" y="946309"/>
                </a:lnTo>
                <a:lnTo>
                  <a:pt x="403179" y="946309"/>
                </a:lnTo>
                <a:lnTo>
                  <a:pt x="403179" y="946309"/>
                </a:lnTo>
                <a:close/>
                <a:moveTo>
                  <a:pt x="400321" y="946309"/>
                </a:moveTo>
                <a:lnTo>
                  <a:pt x="400321" y="946309"/>
                </a:lnTo>
                <a:lnTo>
                  <a:pt x="400321" y="946309"/>
                </a:lnTo>
                <a:lnTo>
                  <a:pt x="400321" y="946309"/>
                </a:lnTo>
                <a:lnTo>
                  <a:pt x="401274" y="942499"/>
                </a:lnTo>
                <a:lnTo>
                  <a:pt x="401274" y="942499"/>
                </a:lnTo>
                <a:lnTo>
                  <a:pt x="401274" y="943451"/>
                </a:lnTo>
                <a:lnTo>
                  <a:pt x="401274" y="945356"/>
                </a:lnTo>
                <a:lnTo>
                  <a:pt x="400321" y="946309"/>
                </a:lnTo>
                <a:lnTo>
                  <a:pt x="400321" y="946309"/>
                </a:lnTo>
                <a:lnTo>
                  <a:pt x="400321" y="946309"/>
                </a:lnTo>
                <a:lnTo>
                  <a:pt x="400321" y="946309"/>
                </a:lnTo>
                <a:lnTo>
                  <a:pt x="400321" y="946309"/>
                </a:lnTo>
                <a:cubicBezTo>
                  <a:pt x="399369" y="946309"/>
                  <a:pt x="398416" y="946309"/>
                  <a:pt x="398416" y="946309"/>
                </a:cubicBezTo>
                <a:cubicBezTo>
                  <a:pt x="398416" y="946309"/>
                  <a:pt x="399369" y="946309"/>
                  <a:pt x="400321" y="946309"/>
                </a:cubicBezTo>
                <a:moveTo>
                  <a:pt x="403179" y="947261"/>
                </a:moveTo>
                <a:lnTo>
                  <a:pt x="403179" y="947261"/>
                </a:lnTo>
                <a:lnTo>
                  <a:pt x="403179" y="947261"/>
                </a:lnTo>
                <a:cubicBezTo>
                  <a:pt x="411751" y="947261"/>
                  <a:pt x="417466" y="947261"/>
                  <a:pt x="420324" y="947261"/>
                </a:cubicBezTo>
                <a:cubicBezTo>
                  <a:pt x="411751" y="947261"/>
                  <a:pt x="388891" y="946309"/>
                  <a:pt x="403179" y="947261"/>
                </a:cubicBezTo>
                <a:moveTo>
                  <a:pt x="423181" y="947261"/>
                </a:moveTo>
                <a:lnTo>
                  <a:pt x="423181" y="947261"/>
                </a:lnTo>
                <a:lnTo>
                  <a:pt x="423181" y="947261"/>
                </a:lnTo>
                <a:lnTo>
                  <a:pt x="423181" y="947261"/>
                </a:lnTo>
                <a:cubicBezTo>
                  <a:pt x="421276" y="947261"/>
                  <a:pt x="420324" y="947261"/>
                  <a:pt x="423181" y="947261"/>
                </a:cubicBezTo>
                <a:moveTo>
                  <a:pt x="422229" y="942499"/>
                </a:moveTo>
                <a:lnTo>
                  <a:pt x="423181" y="945356"/>
                </a:lnTo>
                <a:lnTo>
                  <a:pt x="423181" y="946309"/>
                </a:lnTo>
                <a:lnTo>
                  <a:pt x="423181" y="946309"/>
                </a:lnTo>
                <a:lnTo>
                  <a:pt x="423181" y="946309"/>
                </a:lnTo>
                <a:lnTo>
                  <a:pt x="422229" y="944404"/>
                </a:lnTo>
                <a:lnTo>
                  <a:pt x="422229" y="942499"/>
                </a:lnTo>
                <a:close/>
                <a:moveTo>
                  <a:pt x="422229" y="947261"/>
                </a:moveTo>
                <a:cubicBezTo>
                  <a:pt x="422229" y="947261"/>
                  <a:pt x="423181" y="947261"/>
                  <a:pt x="423181" y="947261"/>
                </a:cubicBezTo>
                <a:cubicBezTo>
                  <a:pt x="424134" y="947261"/>
                  <a:pt x="423181" y="947261"/>
                  <a:pt x="422229" y="947261"/>
                </a:cubicBezTo>
                <a:moveTo>
                  <a:pt x="425086" y="947261"/>
                </a:moveTo>
                <a:lnTo>
                  <a:pt x="425086" y="947261"/>
                </a:lnTo>
                <a:lnTo>
                  <a:pt x="425086" y="947261"/>
                </a:lnTo>
                <a:lnTo>
                  <a:pt x="425086" y="947261"/>
                </a:lnTo>
                <a:lnTo>
                  <a:pt x="424134" y="943451"/>
                </a:lnTo>
                <a:lnTo>
                  <a:pt x="424134" y="943451"/>
                </a:lnTo>
                <a:lnTo>
                  <a:pt x="424134" y="943451"/>
                </a:lnTo>
                <a:lnTo>
                  <a:pt x="425086" y="945356"/>
                </a:lnTo>
                <a:lnTo>
                  <a:pt x="425086" y="947261"/>
                </a:lnTo>
                <a:lnTo>
                  <a:pt x="425086" y="947261"/>
                </a:lnTo>
                <a:lnTo>
                  <a:pt x="425086" y="947261"/>
                </a:lnTo>
                <a:close/>
                <a:moveTo>
                  <a:pt x="451756" y="218599"/>
                </a:moveTo>
                <a:lnTo>
                  <a:pt x="451756" y="218599"/>
                </a:lnTo>
                <a:lnTo>
                  <a:pt x="451756" y="219551"/>
                </a:lnTo>
                <a:lnTo>
                  <a:pt x="452709" y="223361"/>
                </a:lnTo>
                <a:lnTo>
                  <a:pt x="452709" y="225266"/>
                </a:lnTo>
                <a:cubicBezTo>
                  <a:pt x="450804" y="225266"/>
                  <a:pt x="448899" y="225266"/>
                  <a:pt x="446994" y="225266"/>
                </a:cubicBezTo>
                <a:lnTo>
                  <a:pt x="446041" y="220504"/>
                </a:lnTo>
                <a:lnTo>
                  <a:pt x="446041" y="219551"/>
                </a:lnTo>
                <a:cubicBezTo>
                  <a:pt x="437469" y="219551"/>
                  <a:pt x="465091" y="217646"/>
                  <a:pt x="426991" y="220504"/>
                </a:cubicBezTo>
                <a:lnTo>
                  <a:pt x="426991" y="221456"/>
                </a:lnTo>
                <a:lnTo>
                  <a:pt x="426991" y="224314"/>
                </a:lnTo>
                <a:lnTo>
                  <a:pt x="426991" y="227171"/>
                </a:lnTo>
                <a:cubicBezTo>
                  <a:pt x="425086" y="227171"/>
                  <a:pt x="423181" y="227171"/>
                  <a:pt x="421276" y="227171"/>
                </a:cubicBezTo>
                <a:lnTo>
                  <a:pt x="421276" y="222409"/>
                </a:lnTo>
                <a:lnTo>
                  <a:pt x="421276" y="220504"/>
                </a:lnTo>
                <a:lnTo>
                  <a:pt x="421276" y="219551"/>
                </a:lnTo>
                <a:lnTo>
                  <a:pt x="421276" y="219551"/>
                </a:lnTo>
                <a:cubicBezTo>
                  <a:pt x="481284" y="216694"/>
                  <a:pt x="438421" y="219551"/>
                  <a:pt x="451756" y="218599"/>
                </a:cubicBezTo>
                <a:moveTo>
                  <a:pt x="540339" y="377666"/>
                </a:moveTo>
                <a:cubicBezTo>
                  <a:pt x="538434" y="377666"/>
                  <a:pt x="537481" y="377666"/>
                  <a:pt x="535576" y="377666"/>
                </a:cubicBezTo>
                <a:lnTo>
                  <a:pt x="535576" y="377666"/>
                </a:lnTo>
                <a:cubicBezTo>
                  <a:pt x="537481" y="377666"/>
                  <a:pt x="539386" y="377666"/>
                  <a:pt x="540339" y="377666"/>
                </a:cubicBezTo>
                <a:lnTo>
                  <a:pt x="540339" y="377666"/>
                </a:lnTo>
                <a:close/>
                <a:moveTo>
                  <a:pt x="557484" y="372904"/>
                </a:moveTo>
                <a:lnTo>
                  <a:pt x="557484" y="372904"/>
                </a:lnTo>
                <a:cubicBezTo>
                  <a:pt x="572724" y="370999"/>
                  <a:pt x="536529" y="372904"/>
                  <a:pt x="540339" y="372904"/>
                </a:cubicBezTo>
                <a:lnTo>
                  <a:pt x="540339" y="373856"/>
                </a:lnTo>
                <a:lnTo>
                  <a:pt x="540339" y="376714"/>
                </a:lnTo>
                <a:cubicBezTo>
                  <a:pt x="538434" y="376714"/>
                  <a:pt x="537481" y="376714"/>
                  <a:pt x="535576" y="376714"/>
                </a:cubicBezTo>
                <a:lnTo>
                  <a:pt x="535576" y="375761"/>
                </a:lnTo>
                <a:lnTo>
                  <a:pt x="535576" y="372904"/>
                </a:lnTo>
                <a:cubicBezTo>
                  <a:pt x="547006" y="371951"/>
                  <a:pt x="509859" y="374809"/>
                  <a:pt x="562246" y="370999"/>
                </a:cubicBezTo>
                <a:lnTo>
                  <a:pt x="562246" y="370999"/>
                </a:lnTo>
                <a:lnTo>
                  <a:pt x="562246" y="371951"/>
                </a:lnTo>
                <a:lnTo>
                  <a:pt x="562246" y="373856"/>
                </a:lnTo>
                <a:lnTo>
                  <a:pt x="562246" y="375761"/>
                </a:lnTo>
                <a:cubicBezTo>
                  <a:pt x="560341" y="375761"/>
                  <a:pt x="559389" y="375761"/>
                  <a:pt x="557484" y="375761"/>
                </a:cubicBezTo>
                <a:cubicBezTo>
                  <a:pt x="557484" y="375761"/>
                  <a:pt x="557484" y="375761"/>
                  <a:pt x="557484" y="374809"/>
                </a:cubicBezTo>
                <a:lnTo>
                  <a:pt x="557484" y="372904"/>
                </a:lnTo>
                <a:close/>
                <a:moveTo>
                  <a:pt x="558436" y="376714"/>
                </a:moveTo>
                <a:lnTo>
                  <a:pt x="558436" y="376714"/>
                </a:lnTo>
                <a:cubicBezTo>
                  <a:pt x="560341" y="376714"/>
                  <a:pt x="561294" y="376714"/>
                  <a:pt x="563199" y="376714"/>
                </a:cubicBezTo>
                <a:lnTo>
                  <a:pt x="563199" y="376714"/>
                </a:lnTo>
                <a:cubicBezTo>
                  <a:pt x="561294" y="376714"/>
                  <a:pt x="559389" y="376714"/>
                  <a:pt x="558436" y="376714"/>
                </a:cubicBezTo>
                <a:moveTo>
                  <a:pt x="567009" y="920591"/>
                </a:moveTo>
                <a:lnTo>
                  <a:pt x="567009" y="920591"/>
                </a:lnTo>
                <a:lnTo>
                  <a:pt x="567961" y="919639"/>
                </a:lnTo>
                <a:cubicBezTo>
                  <a:pt x="567961" y="920591"/>
                  <a:pt x="567009" y="920591"/>
                  <a:pt x="567009" y="920591"/>
                </a:cubicBezTo>
                <a:lnTo>
                  <a:pt x="567009" y="919639"/>
                </a:lnTo>
                <a:lnTo>
                  <a:pt x="567009" y="918686"/>
                </a:lnTo>
                <a:lnTo>
                  <a:pt x="567009" y="919639"/>
                </a:lnTo>
                <a:lnTo>
                  <a:pt x="566056" y="919639"/>
                </a:lnTo>
                <a:cubicBezTo>
                  <a:pt x="566056" y="919639"/>
                  <a:pt x="567009" y="919639"/>
                  <a:pt x="567009" y="919639"/>
                </a:cubicBezTo>
                <a:lnTo>
                  <a:pt x="567009" y="919639"/>
                </a:lnTo>
                <a:lnTo>
                  <a:pt x="567009" y="919639"/>
                </a:lnTo>
                <a:lnTo>
                  <a:pt x="567009" y="920591"/>
                </a:lnTo>
                <a:cubicBezTo>
                  <a:pt x="567961" y="920591"/>
                  <a:pt x="567009" y="920591"/>
                  <a:pt x="567009" y="920591"/>
                </a:cubicBezTo>
                <a:moveTo>
                  <a:pt x="600346" y="375761"/>
                </a:moveTo>
                <a:lnTo>
                  <a:pt x="600346" y="375761"/>
                </a:lnTo>
                <a:lnTo>
                  <a:pt x="600346" y="373856"/>
                </a:lnTo>
                <a:lnTo>
                  <a:pt x="600346" y="373856"/>
                </a:lnTo>
                <a:cubicBezTo>
                  <a:pt x="599394" y="373856"/>
                  <a:pt x="599394" y="373856"/>
                  <a:pt x="598441" y="373856"/>
                </a:cubicBezTo>
                <a:lnTo>
                  <a:pt x="598441" y="373856"/>
                </a:lnTo>
                <a:cubicBezTo>
                  <a:pt x="599394" y="373856"/>
                  <a:pt x="601299" y="373856"/>
                  <a:pt x="602251" y="373856"/>
                </a:cubicBezTo>
                <a:cubicBezTo>
                  <a:pt x="602251" y="374809"/>
                  <a:pt x="602251" y="374809"/>
                  <a:pt x="602251" y="375761"/>
                </a:cubicBezTo>
                <a:lnTo>
                  <a:pt x="600346" y="375761"/>
                </a:lnTo>
                <a:close/>
                <a:moveTo>
                  <a:pt x="647019" y="190024"/>
                </a:moveTo>
                <a:lnTo>
                  <a:pt x="647019" y="190976"/>
                </a:lnTo>
                <a:lnTo>
                  <a:pt x="647019" y="191929"/>
                </a:lnTo>
                <a:lnTo>
                  <a:pt x="645114" y="191929"/>
                </a:lnTo>
                <a:lnTo>
                  <a:pt x="645114" y="190976"/>
                </a:lnTo>
                <a:lnTo>
                  <a:pt x="645114" y="190024"/>
                </a:lnTo>
                <a:lnTo>
                  <a:pt x="645114" y="190024"/>
                </a:lnTo>
                <a:cubicBezTo>
                  <a:pt x="645114" y="189071"/>
                  <a:pt x="645114" y="189071"/>
                  <a:pt x="647019" y="190024"/>
                </a:cubicBezTo>
                <a:lnTo>
                  <a:pt x="647019" y="190024"/>
                </a:lnTo>
                <a:close/>
                <a:moveTo>
                  <a:pt x="666069" y="191929"/>
                </a:moveTo>
                <a:cubicBezTo>
                  <a:pt x="665116" y="191929"/>
                  <a:pt x="664164" y="191929"/>
                  <a:pt x="663211" y="191929"/>
                </a:cubicBezTo>
                <a:lnTo>
                  <a:pt x="663211" y="190976"/>
                </a:lnTo>
                <a:lnTo>
                  <a:pt x="663211" y="189071"/>
                </a:lnTo>
                <a:lnTo>
                  <a:pt x="663211" y="189071"/>
                </a:lnTo>
                <a:lnTo>
                  <a:pt x="662259" y="189071"/>
                </a:lnTo>
                <a:lnTo>
                  <a:pt x="662259" y="189071"/>
                </a:lnTo>
                <a:lnTo>
                  <a:pt x="662259" y="190976"/>
                </a:lnTo>
                <a:lnTo>
                  <a:pt x="662259" y="191929"/>
                </a:lnTo>
                <a:cubicBezTo>
                  <a:pt x="661306" y="191929"/>
                  <a:pt x="660354" y="191929"/>
                  <a:pt x="659401" y="191929"/>
                </a:cubicBezTo>
                <a:lnTo>
                  <a:pt x="659401" y="191929"/>
                </a:lnTo>
                <a:lnTo>
                  <a:pt x="659401" y="190024"/>
                </a:lnTo>
                <a:cubicBezTo>
                  <a:pt x="661306" y="190024"/>
                  <a:pt x="647019" y="190024"/>
                  <a:pt x="643209" y="190024"/>
                </a:cubicBezTo>
                <a:lnTo>
                  <a:pt x="643209" y="190024"/>
                </a:lnTo>
                <a:lnTo>
                  <a:pt x="643209" y="190024"/>
                </a:lnTo>
                <a:cubicBezTo>
                  <a:pt x="643209" y="190024"/>
                  <a:pt x="642256" y="190024"/>
                  <a:pt x="642256" y="190024"/>
                </a:cubicBezTo>
                <a:lnTo>
                  <a:pt x="642256" y="190024"/>
                </a:lnTo>
                <a:lnTo>
                  <a:pt x="642256" y="190976"/>
                </a:lnTo>
                <a:lnTo>
                  <a:pt x="642256" y="192881"/>
                </a:lnTo>
                <a:cubicBezTo>
                  <a:pt x="641304" y="192881"/>
                  <a:pt x="640351" y="192881"/>
                  <a:pt x="639399" y="192881"/>
                </a:cubicBezTo>
                <a:lnTo>
                  <a:pt x="639399" y="192881"/>
                </a:lnTo>
                <a:lnTo>
                  <a:pt x="639399" y="190024"/>
                </a:lnTo>
                <a:cubicBezTo>
                  <a:pt x="638446" y="190024"/>
                  <a:pt x="638446" y="190024"/>
                  <a:pt x="639399" y="190024"/>
                </a:cubicBezTo>
                <a:lnTo>
                  <a:pt x="639399" y="190024"/>
                </a:lnTo>
                <a:cubicBezTo>
                  <a:pt x="650829" y="190024"/>
                  <a:pt x="614634" y="190024"/>
                  <a:pt x="665116" y="190024"/>
                </a:cubicBezTo>
                <a:lnTo>
                  <a:pt x="665116" y="190024"/>
                </a:lnTo>
                <a:lnTo>
                  <a:pt x="665116" y="190024"/>
                </a:lnTo>
                <a:lnTo>
                  <a:pt x="665116" y="190976"/>
                </a:lnTo>
                <a:lnTo>
                  <a:pt x="666069" y="191929"/>
                </a:lnTo>
                <a:lnTo>
                  <a:pt x="666069" y="191929"/>
                </a:lnTo>
                <a:close/>
                <a:moveTo>
                  <a:pt x="733696" y="351949"/>
                </a:moveTo>
                <a:lnTo>
                  <a:pt x="730839" y="351949"/>
                </a:lnTo>
                <a:lnTo>
                  <a:pt x="730839" y="350044"/>
                </a:lnTo>
                <a:lnTo>
                  <a:pt x="730839" y="350044"/>
                </a:lnTo>
                <a:lnTo>
                  <a:pt x="730839" y="350044"/>
                </a:lnTo>
                <a:lnTo>
                  <a:pt x="730839" y="350044"/>
                </a:lnTo>
                <a:cubicBezTo>
                  <a:pt x="730839" y="350044"/>
                  <a:pt x="730839" y="350044"/>
                  <a:pt x="730839" y="350044"/>
                </a:cubicBezTo>
                <a:cubicBezTo>
                  <a:pt x="730839" y="350044"/>
                  <a:pt x="731791" y="350044"/>
                  <a:pt x="733696" y="350044"/>
                </a:cubicBezTo>
                <a:lnTo>
                  <a:pt x="733696" y="351949"/>
                </a:lnTo>
                <a:close/>
                <a:moveTo>
                  <a:pt x="751794" y="351949"/>
                </a:moveTo>
                <a:lnTo>
                  <a:pt x="748936" y="351949"/>
                </a:lnTo>
                <a:lnTo>
                  <a:pt x="748936" y="350996"/>
                </a:lnTo>
                <a:lnTo>
                  <a:pt x="748936" y="350044"/>
                </a:lnTo>
                <a:lnTo>
                  <a:pt x="748936" y="349091"/>
                </a:lnTo>
                <a:cubicBezTo>
                  <a:pt x="750841" y="349091"/>
                  <a:pt x="738459" y="349091"/>
                  <a:pt x="732744" y="349091"/>
                </a:cubicBezTo>
                <a:cubicBezTo>
                  <a:pt x="731791" y="349091"/>
                  <a:pt x="717504" y="349091"/>
                  <a:pt x="751794" y="349091"/>
                </a:cubicBezTo>
                <a:lnTo>
                  <a:pt x="751794" y="350044"/>
                </a:lnTo>
                <a:lnTo>
                  <a:pt x="751794" y="351949"/>
                </a:lnTo>
                <a:lnTo>
                  <a:pt x="751794" y="351949"/>
                </a:lnTo>
                <a:close/>
                <a:moveTo>
                  <a:pt x="774654" y="348139"/>
                </a:moveTo>
                <a:cubicBezTo>
                  <a:pt x="771796" y="348139"/>
                  <a:pt x="757509" y="348139"/>
                  <a:pt x="712741" y="348139"/>
                </a:cubicBezTo>
                <a:lnTo>
                  <a:pt x="712741" y="348139"/>
                </a:lnTo>
                <a:cubicBezTo>
                  <a:pt x="731791" y="348139"/>
                  <a:pt x="774654" y="348139"/>
                  <a:pt x="767034" y="348139"/>
                </a:cubicBezTo>
                <a:lnTo>
                  <a:pt x="767034" y="348139"/>
                </a:lnTo>
                <a:cubicBezTo>
                  <a:pt x="768939" y="348139"/>
                  <a:pt x="770844" y="348139"/>
                  <a:pt x="772749" y="348139"/>
                </a:cubicBezTo>
                <a:lnTo>
                  <a:pt x="772749" y="350044"/>
                </a:lnTo>
                <a:lnTo>
                  <a:pt x="772749" y="350996"/>
                </a:lnTo>
                <a:lnTo>
                  <a:pt x="769891" y="350996"/>
                </a:lnTo>
                <a:lnTo>
                  <a:pt x="769891" y="350044"/>
                </a:lnTo>
                <a:lnTo>
                  <a:pt x="769891" y="349091"/>
                </a:lnTo>
                <a:lnTo>
                  <a:pt x="769891" y="348139"/>
                </a:lnTo>
                <a:lnTo>
                  <a:pt x="767034" y="348139"/>
                </a:lnTo>
                <a:lnTo>
                  <a:pt x="767034" y="350996"/>
                </a:lnTo>
                <a:cubicBezTo>
                  <a:pt x="766081" y="350996"/>
                  <a:pt x="766081" y="350996"/>
                  <a:pt x="765129" y="350996"/>
                </a:cubicBezTo>
                <a:lnTo>
                  <a:pt x="765129" y="349091"/>
                </a:lnTo>
                <a:lnTo>
                  <a:pt x="765129" y="348139"/>
                </a:lnTo>
                <a:cubicBezTo>
                  <a:pt x="764176" y="348139"/>
                  <a:pt x="764176" y="348139"/>
                  <a:pt x="765129" y="348139"/>
                </a:cubicBezTo>
                <a:lnTo>
                  <a:pt x="765129" y="348139"/>
                </a:lnTo>
                <a:cubicBezTo>
                  <a:pt x="668926" y="348139"/>
                  <a:pt x="738459" y="348139"/>
                  <a:pt x="716551" y="348139"/>
                </a:cubicBezTo>
                <a:lnTo>
                  <a:pt x="716551" y="348139"/>
                </a:lnTo>
                <a:lnTo>
                  <a:pt x="716551" y="349091"/>
                </a:lnTo>
                <a:lnTo>
                  <a:pt x="716551" y="350996"/>
                </a:lnTo>
                <a:lnTo>
                  <a:pt x="714646" y="350996"/>
                </a:lnTo>
                <a:lnTo>
                  <a:pt x="714646" y="350996"/>
                </a:lnTo>
                <a:lnTo>
                  <a:pt x="714646" y="349091"/>
                </a:lnTo>
                <a:lnTo>
                  <a:pt x="714646" y="348139"/>
                </a:lnTo>
                <a:lnTo>
                  <a:pt x="714646" y="348139"/>
                </a:lnTo>
                <a:lnTo>
                  <a:pt x="714646" y="348139"/>
                </a:lnTo>
                <a:lnTo>
                  <a:pt x="712741" y="348139"/>
                </a:lnTo>
                <a:lnTo>
                  <a:pt x="712741" y="348139"/>
                </a:lnTo>
                <a:lnTo>
                  <a:pt x="712741" y="350996"/>
                </a:lnTo>
                <a:lnTo>
                  <a:pt x="712741" y="348139"/>
                </a:lnTo>
                <a:lnTo>
                  <a:pt x="709884" y="348139"/>
                </a:lnTo>
                <a:lnTo>
                  <a:pt x="709884" y="348139"/>
                </a:lnTo>
                <a:lnTo>
                  <a:pt x="712741" y="348139"/>
                </a:lnTo>
                <a:lnTo>
                  <a:pt x="712741" y="348139"/>
                </a:lnTo>
                <a:cubicBezTo>
                  <a:pt x="731791" y="348139"/>
                  <a:pt x="817516" y="348139"/>
                  <a:pt x="774654" y="348139"/>
                </a:cubicBezTo>
                <a:moveTo>
                  <a:pt x="828946" y="350996"/>
                </a:moveTo>
                <a:cubicBezTo>
                  <a:pt x="821326" y="350996"/>
                  <a:pt x="814659" y="351949"/>
                  <a:pt x="807991" y="351949"/>
                </a:cubicBezTo>
                <a:lnTo>
                  <a:pt x="800371" y="351949"/>
                </a:lnTo>
                <a:cubicBezTo>
                  <a:pt x="801324" y="351949"/>
                  <a:pt x="802276" y="351949"/>
                  <a:pt x="803229" y="351949"/>
                </a:cubicBezTo>
                <a:cubicBezTo>
                  <a:pt x="807039" y="351949"/>
                  <a:pt x="808944" y="351949"/>
                  <a:pt x="804181" y="351949"/>
                </a:cubicBezTo>
                <a:cubicBezTo>
                  <a:pt x="811801" y="350996"/>
                  <a:pt x="820374" y="350996"/>
                  <a:pt x="828946" y="350996"/>
                </a:cubicBezTo>
                <a:lnTo>
                  <a:pt x="828946" y="350996"/>
                </a:lnTo>
                <a:close/>
                <a:moveTo>
                  <a:pt x="911814" y="209074"/>
                </a:moveTo>
                <a:cubicBezTo>
                  <a:pt x="911814" y="209074"/>
                  <a:pt x="911814" y="209074"/>
                  <a:pt x="911814" y="209074"/>
                </a:cubicBezTo>
                <a:cubicBezTo>
                  <a:pt x="879429" y="212884"/>
                  <a:pt x="866094" y="213836"/>
                  <a:pt x="862284" y="214789"/>
                </a:cubicBezTo>
                <a:lnTo>
                  <a:pt x="862284" y="214789"/>
                </a:lnTo>
                <a:cubicBezTo>
                  <a:pt x="885144" y="211931"/>
                  <a:pt x="901336" y="210026"/>
                  <a:pt x="911814" y="209074"/>
                </a:cubicBezTo>
                <a:moveTo>
                  <a:pt x="862284" y="221456"/>
                </a:moveTo>
                <a:lnTo>
                  <a:pt x="862284" y="221456"/>
                </a:lnTo>
                <a:lnTo>
                  <a:pt x="862284" y="215741"/>
                </a:lnTo>
                <a:lnTo>
                  <a:pt x="862284" y="214789"/>
                </a:lnTo>
                <a:cubicBezTo>
                  <a:pt x="866094" y="214789"/>
                  <a:pt x="877524" y="213836"/>
                  <a:pt x="866094" y="214789"/>
                </a:cubicBezTo>
                <a:lnTo>
                  <a:pt x="866094" y="215741"/>
                </a:lnTo>
                <a:lnTo>
                  <a:pt x="866094" y="217646"/>
                </a:lnTo>
                <a:lnTo>
                  <a:pt x="866094" y="221456"/>
                </a:lnTo>
                <a:cubicBezTo>
                  <a:pt x="864189" y="220504"/>
                  <a:pt x="863236" y="221456"/>
                  <a:pt x="862284" y="221456"/>
                </a:cubicBezTo>
                <a:moveTo>
                  <a:pt x="900384" y="214789"/>
                </a:moveTo>
                <a:lnTo>
                  <a:pt x="900384" y="217646"/>
                </a:lnTo>
                <a:cubicBezTo>
                  <a:pt x="899431" y="217646"/>
                  <a:pt x="898479" y="217646"/>
                  <a:pt x="897526" y="217646"/>
                </a:cubicBezTo>
                <a:lnTo>
                  <a:pt x="897526" y="215741"/>
                </a:lnTo>
                <a:lnTo>
                  <a:pt x="897526" y="213836"/>
                </a:lnTo>
                <a:cubicBezTo>
                  <a:pt x="893716" y="213836"/>
                  <a:pt x="905146" y="212884"/>
                  <a:pt x="889906" y="213836"/>
                </a:cubicBezTo>
                <a:lnTo>
                  <a:pt x="889906" y="213836"/>
                </a:lnTo>
                <a:lnTo>
                  <a:pt x="889906" y="214789"/>
                </a:lnTo>
                <a:cubicBezTo>
                  <a:pt x="889906" y="215741"/>
                  <a:pt x="889906" y="216694"/>
                  <a:pt x="889906" y="217646"/>
                </a:cubicBezTo>
                <a:cubicBezTo>
                  <a:pt x="888954" y="217646"/>
                  <a:pt x="888001" y="217646"/>
                  <a:pt x="887049" y="217646"/>
                </a:cubicBezTo>
                <a:lnTo>
                  <a:pt x="887049" y="214789"/>
                </a:lnTo>
                <a:lnTo>
                  <a:pt x="887049" y="213836"/>
                </a:lnTo>
                <a:lnTo>
                  <a:pt x="887049" y="212884"/>
                </a:lnTo>
                <a:lnTo>
                  <a:pt x="887049" y="212884"/>
                </a:lnTo>
                <a:cubicBezTo>
                  <a:pt x="884191" y="212884"/>
                  <a:pt x="911814" y="210026"/>
                  <a:pt x="900384" y="211931"/>
                </a:cubicBezTo>
                <a:lnTo>
                  <a:pt x="900384" y="214789"/>
                </a:lnTo>
                <a:close/>
                <a:moveTo>
                  <a:pt x="905146" y="216694"/>
                </a:moveTo>
                <a:lnTo>
                  <a:pt x="904194" y="212884"/>
                </a:lnTo>
                <a:lnTo>
                  <a:pt x="904194" y="210979"/>
                </a:lnTo>
                <a:cubicBezTo>
                  <a:pt x="860379" y="215741"/>
                  <a:pt x="891811" y="212884"/>
                  <a:pt x="882286" y="213836"/>
                </a:cubicBezTo>
                <a:lnTo>
                  <a:pt x="882286" y="214789"/>
                </a:lnTo>
                <a:lnTo>
                  <a:pt x="882286" y="217646"/>
                </a:lnTo>
                <a:lnTo>
                  <a:pt x="882286" y="218599"/>
                </a:lnTo>
                <a:cubicBezTo>
                  <a:pt x="877524" y="218599"/>
                  <a:pt x="872761" y="219551"/>
                  <a:pt x="868951" y="219551"/>
                </a:cubicBezTo>
                <a:lnTo>
                  <a:pt x="868951" y="216694"/>
                </a:lnTo>
                <a:lnTo>
                  <a:pt x="868951" y="213836"/>
                </a:lnTo>
                <a:lnTo>
                  <a:pt x="868951" y="212884"/>
                </a:lnTo>
                <a:cubicBezTo>
                  <a:pt x="863236" y="212884"/>
                  <a:pt x="892764" y="210026"/>
                  <a:pt x="911814" y="208121"/>
                </a:cubicBezTo>
                <a:cubicBezTo>
                  <a:pt x="911814" y="210026"/>
                  <a:pt x="911814" y="211931"/>
                  <a:pt x="911814" y="214789"/>
                </a:cubicBezTo>
                <a:cubicBezTo>
                  <a:pt x="909909" y="215741"/>
                  <a:pt x="908004" y="216694"/>
                  <a:pt x="905146" y="216694"/>
                </a:cubicBezTo>
                <a:moveTo>
                  <a:pt x="921339" y="209074"/>
                </a:moveTo>
                <a:lnTo>
                  <a:pt x="921339" y="209074"/>
                </a:lnTo>
                <a:cubicBezTo>
                  <a:pt x="922291" y="209074"/>
                  <a:pt x="922291" y="209074"/>
                  <a:pt x="923244" y="209074"/>
                </a:cubicBezTo>
                <a:cubicBezTo>
                  <a:pt x="922291" y="209074"/>
                  <a:pt x="921339" y="209074"/>
                  <a:pt x="921339" y="209074"/>
                </a:cubicBezTo>
                <a:moveTo>
                  <a:pt x="927054" y="205264"/>
                </a:moveTo>
                <a:lnTo>
                  <a:pt x="927054" y="205264"/>
                </a:lnTo>
                <a:lnTo>
                  <a:pt x="927054" y="205264"/>
                </a:lnTo>
                <a:lnTo>
                  <a:pt x="927054" y="205264"/>
                </a:lnTo>
                <a:lnTo>
                  <a:pt x="927054" y="205264"/>
                </a:lnTo>
                <a:close/>
                <a:moveTo>
                  <a:pt x="928006" y="208121"/>
                </a:moveTo>
                <a:lnTo>
                  <a:pt x="928006" y="208121"/>
                </a:lnTo>
                <a:lnTo>
                  <a:pt x="928006" y="208121"/>
                </a:lnTo>
                <a:lnTo>
                  <a:pt x="928006" y="208121"/>
                </a:lnTo>
                <a:lnTo>
                  <a:pt x="928006" y="208121"/>
                </a:lnTo>
                <a:close/>
                <a:moveTo>
                  <a:pt x="928006" y="208121"/>
                </a:moveTo>
                <a:lnTo>
                  <a:pt x="928006" y="208121"/>
                </a:lnTo>
                <a:lnTo>
                  <a:pt x="928006" y="208121"/>
                </a:lnTo>
                <a:lnTo>
                  <a:pt x="928006" y="208121"/>
                </a:lnTo>
                <a:lnTo>
                  <a:pt x="928006" y="208121"/>
                </a:lnTo>
                <a:close/>
                <a:moveTo>
                  <a:pt x="928006" y="205264"/>
                </a:moveTo>
                <a:cubicBezTo>
                  <a:pt x="930864" y="205264"/>
                  <a:pt x="933721" y="204311"/>
                  <a:pt x="935626" y="204311"/>
                </a:cubicBezTo>
                <a:lnTo>
                  <a:pt x="935626" y="204311"/>
                </a:lnTo>
                <a:cubicBezTo>
                  <a:pt x="933721" y="205264"/>
                  <a:pt x="930864" y="205264"/>
                  <a:pt x="928006" y="205264"/>
                </a:cubicBezTo>
                <a:cubicBezTo>
                  <a:pt x="928006" y="205264"/>
                  <a:pt x="928006" y="205264"/>
                  <a:pt x="928006" y="205264"/>
                </a:cubicBezTo>
                <a:moveTo>
                  <a:pt x="928006" y="208121"/>
                </a:moveTo>
                <a:cubicBezTo>
                  <a:pt x="928006" y="208121"/>
                  <a:pt x="928006" y="207169"/>
                  <a:pt x="928006" y="208121"/>
                </a:cubicBezTo>
                <a:cubicBezTo>
                  <a:pt x="931816" y="207169"/>
                  <a:pt x="930864" y="207169"/>
                  <a:pt x="928006" y="208121"/>
                </a:cubicBezTo>
                <a:moveTo>
                  <a:pt x="935626" y="205264"/>
                </a:moveTo>
                <a:cubicBezTo>
                  <a:pt x="930864" y="206216"/>
                  <a:pt x="932769" y="206216"/>
                  <a:pt x="935626" y="205264"/>
                </a:cubicBezTo>
                <a:lnTo>
                  <a:pt x="935626" y="205264"/>
                </a:lnTo>
                <a:close/>
                <a:moveTo>
                  <a:pt x="1160416" y="792004"/>
                </a:moveTo>
                <a:cubicBezTo>
                  <a:pt x="1161369" y="792004"/>
                  <a:pt x="1161369" y="792004"/>
                  <a:pt x="1160416" y="792004"/>
                </a:cubicBezTo>
                <a:lnTo>
                  <a:pt x="1160416" y="792004"/>
                </a:lnTo>
                <a:close/>
                <a:moveTo>
                  <a:pt x="1161369" y="182404"/>
                </a:moveTo>
                <a:lnTo>
                  <a:pt x="1163274" y="166211"/>
                </a:lnTo>
                <a:lnTo>
                  <a:pt x="1164226" y="159544"/>
                </a:lnTo>
                <a:lnTo>
                  <a:pt x="1165179" y="163354"/>
                </a:lnTo>
                <a:cubicBezTo>
                  <a:pt x="1168036" y="177641"/>
                  <a:pt x="1169941" y="191929"/>
                  <a:pt x="1171846" y="205264"/>
                </a:cubicBezTo>
                <a:cubicBezTo>
                  <a:pt x="1173751" y="221456"/>
                  <a:pt x="1175656" y="237649"/>
                  <a:pt x="1177561" y="253841"/>
                </a:cubicBezTo>
                <a:lnTo>
                  <a:pt x="1168989" y="253841"/>
                </a:lnTo>
                <a:cubicBezTo>
                  <a:pt x="1168989" y="250984"/>
                  <a:pt x="1168036" y="248126"/>
                  <a:pt x="1168036" y="246221"/>
                </a:cubicBezTo>
                <a:cubicBezTo>
                  <a:pt x="1166131" y="229076"/>
                  <a:pt x="1164226" y="212884"/>
                  <a:pt x="1162321" y="195739"/>
                </a:cubicBezTo>
                <a:lnTo>
                  <a:pt x="1161369" y="182404"/>
                </a:lnTo>
                <a:close/>
                <a:moveTo>
                  <a:pt x="1159464" y="207169"/>
                </a:moveTo>
                <a:cubicBezTo>
                  <a:pt x="1161369" y="222409"/>
                  <a:pt x="1163274" y="237649"/>
                  <a:pt x="1165179" y="253841"/>
                </a:cubicBezTo>
                <a:lnTo>
                  <a:pt x="1155654" y="253841"/>
                </a:lnTo>
                <a:cubicBezTo>
                  <a:pt x="1156606" y="241459"/>
                  <a:pt x="1157559" y="228124"/>
                  <a:pt x="1158511" y="215741"/>
                </a:cubicBezTo>
                <a:lnTo>
                  <a:pt x="1159464" y="207169"/>
                </a:lnTo>
                <a:close/>
                <a:moveTo>
                  <a:pt x="1151844" y="159544"/>
                </a:moveTo>
                <a:cubicBezTo>
                  <a:pt x="1151844" y="159544"/>
                  <a:pt x="1151844" y="159544"/>
                  <a:pt x="1151844" y="159544"/>
                </a:cubicBezTo>
                <a:cubicBezTo>
                  <a:pt x="1151844" y="159544"/>
                  <a:pt x="1151844" y="159544"/>
                  <a:pt x="1151844" y="159544"/>
                </a:cubicBezTo>
                <a:lnTo>
                  <a:pt x="1151844" y="159544"/>
                </a:lnTo>
                <a:close/>
                <a:moveTo>
                  <a:pt x="1151844" y="159544"/>
                </a:moveTo>
                <a:lnTo>
                  <a:pt x="1151844" y="159544"/>
                </a:lnTo>
                <a:cubicBezTo>
                  <a:pt x="1153749" y="170974"/>
                  <a:pt x="1155654" y="182404"/>
                  <a:pt x="1157559" y="192881"/>
                </a:cubicBezTo>
                <a:lnTo>
                  <a:pt x="1156606" y="200501"/>
                </a:lnTo>
                <a:cubicBezTo>
                  <a:pt x="1154701" y="217646"/>
                  <a:pt x="1153749" y="235744"/>
                  <a:pt x="1151844" y="252889"/>
                </a:cubicBezTo>
                <a:lnTo>
                  <a:pt x="1150891" y="252889"/>
                </a:lnTo>
                <a:cubicBezTo>
                  <a:pt x="1149939" y="252889"/>
                  <a:pt x="1148034" y="252889"/>
                  <a:pt x="1142319" y="252889"/>
                </a:cubicBezTo>
                <a:cubicBezTo>
                  <a:pt x="1144224" y="227171"/>
                  <a:pt x="1147081" y="201454"/>
                  <a:pt x="1148986" y="175736"/>
                </a:cubicBezTo>
                <a:lnTo>
                  <a:pt x="1151844" y="159544"/>
                </a:lnTo>
                <a:close/>
                <a:moveTo>
                  <a:pt x="1149939" y="253841"/>
                </a:moveTo>
                <a:lnTo>
                  <a:pt x="1149939" y="253841"/>
                </a:lnTo>
                <a:lnTo>
                  <a:pt x="1149939" y="255746"/>
                </a:lnTo>
                <a:lnTo>
                  <a:pt x="1149939" y="258604"/>
                </a:lnTo>
                <a:lnTo>
                  <a:pt x="1149939" y="264319"/>
                </a:lnTo>
                <a:lnTo>
                  <a:pt x="1149939" y="284321"/>
                </a:lnTo>
                <a:cubicBezTo>
                  <a:pt x="1148034" y="309086"/>
                  <a:pt x="1147081" y="333851"/>
                  <a:pt x="1146129" y="357664"/>
                </a:cubicBezTo>
                <a:cubicBezTo>
                  <a:pt x="1146129" y="335756"/>
                  <a:pt x="1146129" y="314801"/>
                  <a:pt x="1146129" y="292894"/>
                </a:cubicBezTo>
                <a:lnTo>
                  <a:pt x="1146129" y="259556"/>
                </a:lnTo>
                <a:lnTo>
                  <a:pt x="1146129" y="255746"/>
                </a:lnTo>
                <a:lnTo>
                  <a:pt x="1146129" y="253841"/>
                </a:lnTo>
                <a:cubicBezTo>
                  <a:pt x="1148986" y="253841"/>
                  <a:pt x="1148034" y="253841"/>
                  <a:pt x="1146129" y="253841"/>
                </a:cubicBezTo>
                <a:lnTo>
                  <a:pt x="1149939" y="253841"/>
                </a:lnTo>
                <a:lnTo>
                  <a:pt x="1149939" y="253841"/>
                </a:lnTo>
                <a:cubicBezTo>
                  <a:pt x="1150891" y="253841"/>
                  <a:pt x="1150891" y="253841"/>
                  <a:pt x="1150891" y="253841"/>
                </a:cubicBezTo>
                <a:lnTo>
                  <a:pt x="1151844" y="253841"/>
                </a:lnTo>
                <a:cubicBezTo>
                  <a:pt x="1150891" y="263366"/>
                  <a:pt x="1150891" y="273844"/>
                  <a:pt x="1149939" y="283369"/>
                </a:cubicBezTo>
                <a:lnTo>
                  <a:pt x="1149939" y="264319"/>
                </a:lnTo>
                <a:lnTo>
                  <a:pt x="1149939" y="258604"/>
                </a:lnTo>
                <a:lnTo>
                  <a:pt x="1149939" y="255746"/>
                </a:lnTo>
                <a:lnTo>
                  <a:pt x="1149939" y="253841"/>
                </a:lnTo>
                <a:lnTo>
                  <a:pt x="1149939" y="253841"/>
                </a:lnTo>
                <a:cubicBezTo>
                  <a:pt x="1148986" y="253841"/>
                  <a:pt x="1147081" y="253841"/>
                  <a:pt x="1149939" y="253841"/>
                </a:cubicBezTo>
                <a:moveTo>
                  <a:pt x="1143271" y="647224"/>
                </a:moveTo>
                <a:lnTo>
                  <a:pt x="1143271" y="651986"/>
                </a:lnTo>
                <a:lnTo>
                  <a:pt x="1143271" y="709136"/>
                </a:lnTo>
                <a:cubicBezTo>
                  <a:pt x="1142319" y="703421"/>
                  <a:pt x="1141366" y="698659"/>
                  <a:pt x="1140414" y="692944"/>
                </a:cubicBezTo>
                <a:cubicBezTo>
                  <a:pt x="1141366" y="677704"/>
                  <a:pt x="1142319" y="662464"/>
                  <a:pt x="1143271" y="647224"/>
                </a:cubicBezTo>
                <a:moveTo>
                  <a:pt x="1139461" y="688181"/>
                </a:moveTo>
                <a:lnTo>
                  <a:pt x="1139461" y="569119"/>
                </a:lnTo>
                <a:cubicBezTo>
                  <a:pt x="1140414" y="577691"/>
                  <a:pt x="1141366" y="584359"/>
                  <a:pt x="1143271" y="591026"/>
                </a:cubicBezTo>
                <a:cubicBezTo>
                  <a:pt x="1143271" y="608171"/>
                  <a:pt x="1143271" y="625316"/>
                  <a:pt x="1143271" y="642461"/>
                </a:cubicBezTo>
                <a:cubicBezTo>
                  <a:pt x="1142319" y="659606"/>
                  <a:pt x="1141366" y="676751"/>
                  <a:pt x="1140414" y="692944"/>
                </a:cubicBezTo>
                <a:cubicBezTo>
                  <a:pt x="1140414" y="691039"/>
                  <a:pt x="1140414" y="690086"/>
                  <a:pt x="1139461" y="688181"/>
                </a:cubicBezTo>
                <a:moveTo>
                  <a:pt x="1143271" y="500539"/>
                </a:moveTo>
                <a:cubicBezTo>
                  <a:pt x="1143271" y="502444"/>
                  <a:pt x="1143271" y="504349"/>
                  <a:pt x="1143271" y="506254"/>
                </a:cubicBezTo>
                <a:cubicBezTo>
                  <a:pt x="1142319" y="486251"/>
                  <a:pt x="1140414" y="464344"/>
                  <a:pt x="1139461" y="441484"/>
                </a:cubicBezTo>
                <a:lnTo>
                  <a:pt x="1139461" y="318611"/>
                </a:lnTo>
                <a:cubicBezTo>
                  <a:pt x="1140414" y="299561"/>
                  <a:pt x="1141366" y="281464"/>
                  <a:pt x="1143271" y="262414"/>
                </a:cubicBezTo>
                <a:cubicBezTo>
                  <a:pt x="1143271" y="260509"/>
                  <a:pt x="1143271" y="259556"/>
                  <a:pt x="1143271" y="257651"/>
                </a:cubicBezTo>
                <a:cubicBezTo>
                  <a:pt x="1147081" y="263366"/>
                  <a:pt x="1143271" y="274796"/>
                  <a:pt x="1145176" y="281464"/>
                </a:cubicBezTo>
                <a:lnTo>
                  <a:pt x="1145176" y="340519"/>
                </a:lnTo>
                <a:lnTo>
                  <a:pt x="1145176" y="392906"/>
                </a:lnTo>
                <a:cubicBezTo>
                  <a:pt x="1144224" y="428149"/>
                  <a:pt x="1143271" y="464344"/>
                  <a:pt x="1143271" y="500539"/>
                </a:cubicBezTo>
                <a:moveTo>
                  <a:pt x="1139461" y="284321"/>
                </a:moveTo>
                <a:lnTo>
                  <a:pt x="1139461" y="254794"/>
                </a:lnTo>
                <a:cubicBezTo>
                  <a:pt x="1140414" y="254794"/>
                  <a:pt x="1142319" y="255746"/>
                  <a:pt x="1142319" y="256699"/>
                </a:cubicBezTo>
                <a:cubicBezTo>
                  <a:pt x="1142319" y="258604"/>
                  <a:pt x="1142319" y="260509"/>
                  <a:pt x="1142319" y="263366"/>
                </a:cubicBezTo>
                <a:cubicBezTo>
                  <a:pt x="1141366" y="277654"/>
                  <a:pt x="1140414" y="291941"/>
                  <a:pt x="1139461" y="306229"/>
                </a:cubicBezTo>
                <a:lnTo>
                  <a:pt x="1139461" y="284321"/>
                </a:lnTo>
                <a:close/>
                <a:moveTo>
                  <a:pt x="1151844" y="160496"/>
                </a:moveTo>
                <a:lnTo>
                  <a:pt x="1149939" y="177641"/>
                </a:lnTo>
                <a:cubicBezTo>
                  <a:pt x="1147081" y="203359"/>
                  <a:pt x="1144224" y="228124"/>
                  <a:pt x="1143271" y="253841"/>
                </a:cubicBezTo>
                <a:lnTo>
                  <a:pt x="1139461" y="253841"/>
                </a:lnTo>
                <a:cubicBezTo>
                  <a:pt x="1135651" y="253841"/>
                  <a:pt x="1133746" y="253841"/>
                  <a:pt x="1132794" y="253841"/>
                </a:cubicBezTo>
                <a:lnTo>
                  <a:pt x="1129936" y="253841"/>
                </a:lnTo>
                <a:cubicBezTo>
                  <a:pt x="1128031" y="223361"/>
                  <a:pt x="1126126" y="191929"/>
                  <a:pt x="1125174" y="161449"/>
                </a:cubicBezTo>
                <a:cubicBezTo>
                  <a:pt x="1133746" y="160496"/>
                  <a:pt x="1142319" y="160496"/>
                  <a:pt x="1151844" y="160496"/>
                </a:cubicBezTo>
                <a:moveTo>
                  <a:pt x="1132794" y="517684"/>
                </a:moveTo>
                <a:cubicBezTo>
                  <a:pt x="1132794" y="549116"/>
                  <a:pt x="1132794" y="581501"/>
                  <a:pt x="1132794" y="613886"/>
                </a:cubicBezTo>
                <a:lnTo>
                  <a:pt x="1132794" y="644366"/>
                </a:lnTo>
                <a:cubicBezTo>
                  <a:pt x="1130889" y="630079"/>
                  <a:pt x="1128984" y="615791"/>
                  <a:pt x="1127079" y="601504"/>
                </a:cubicBezTo>
                <a:cubicBezTo>
                  <a:pt x="1120411" y="542449"/>
                  <a:pt x="1115649" y="483394"/>
                  <a:pt x="1111839" y="424339"/>
                </a:cubicBezTo>
                <a:cubicBezTo>
                  <a:pt x="1111839" y="395764"/>
                  <a:pt x="1111839" y="367189"/>
                  <a:pt x="1110886" y="338614"/>
                </a:cubicBezTo>
                <a:cubicBezTo>
                  <a:pt x="1110886" y="363379"/>
                  <a:pt x="1110886" y="388144"/>
                  <a:pt x="1110886" y="412909"/>
                </a:cubicBezTo>
                <a:cubicBezTo>
                  <a:pt x="1109934" y="398621"/>
                  <a:pt x="1108981" y="385286"/>
                  <a:pt x="1108029" y="370999"/>
                </a:cubicBezTo>
                <a:cubicBezTo>
                  <a:pt x="1107076" y="353854"/>
                  <a:pt x="1106124" y="337661"/>
                  <a:pt x="1105171" y="320516"/>
                </a:cubicBezTo>
                <a:cubicBezTo>
                  <a:pt x="1105171" y="310991"/>
                  <a:pt x="1106124" y="301466"/>
                  <a:pt x="1107076" y="292894"/>
                </a:cubicBezTo>
                <a:cubicBezTo>
                  <a:pt x="1108029" y="280511"/>
                  <a:pt x="1108981" y="268129"/>
                  <a:pt x="1109934" y="255746"/>
                </a:cubicBezTo>
                <a:lnTo>
                  <a:pt x="1112791" y="255746"/>
                </a:lnTo>
                <a:cubicBezTo>
                  <a:pt x="1119459" y="374809"/>
                  <a:pt x="1127079" y="460534"/>
                  <a:pt x="1132794" y="517684"/>
                </a:cubicBezTo>
                <a:moveTo>
                  <a:pt x="1103266" y="390049"/>
                </a:moveTo>
                <a:cubicBezTo>
                  <a:pt x="1105171" y="423386"/>
                  <a:pt x="1108029" y="457676"/>
                  <a:pt x="1110886" y="491014"/>
                </a:cubicBezTo>
                <a:cubicBezTo>
                  <a:pt x="1110886" y="532924"/>
                  <a:pt x="1109934" y="574834"/>
                  <a:pt x="1108029" y="616744"/>
                </a:cubicBezTo>
                <a:cubicBezTo>
                  <a:pt x="1107076" y="605314"/>
                  <a:pt x="1105171" y="593884"/>
                  <a:pt x="1104219" y="581501"/>
                </a:cubicBezTo>
                <a:cubicBezTo>
                  <a:pt x="1105171" y="517684"/>
                  <a:pt x="1104219" y="453866"/>
                  <a:pt x="1103266" y="390049"/>
                </a:cubicBezTo>
                <a:moveTo>
                  <a:pt x="1102314" y="253841"/>
                </a:moveTo>
                <a:lnTo>
                  <a:pt x="1107076" y="253841"/>
                </a:lnTo>
                <a:cubicBezTo>
                  <a:pt x="1106124" y="269081"/>
                  <a:pt x="1105171" y="283369"/>
                  <a:pt x="1104219" y="298609"/>
                </a:cubicBezTo>
                <a:cubicBezTo>
                  <a:pt x="1104219" y="283369"/>
                  <a:pt x="1103266" y="268129"/>
                  <a:pt x="1102314" y="253841"/>
                </a:cubicBezTo>
                <a:moveTo>
                  <a:pt x="1102314" y="565309"/>
                </a:moveTo>
                <a:cubicBezTo>
                  <a:pt x="1102314" y="561499"/>
                  <a:pt x="1101361" y="557689"/>
                  <a:pt x="1101361" y="552926"/>
                </a:cubicBezTo>
                <a:cubicBezTo>
                  <a:pt x="1101361" y="503396"/>
                  <a:pt x="1102314" y="453866"/>
                  <a:pt x="1103266" y="404336"/>
                </a:cubicBezTo>
                <a:cubicBezTo>
                  <a:pt x="1103266" y="458629"/>
                  <a:pt x="1103266" y="511969"/>
                  <a:pt x="1102314" y="565309"/>
                </a:cubicBezTo>
                <a:moveTo>
                  <a:pt x="1111839" y="507206"/>
                </a:moveTo>
                <a:cubicBezTo>
                  <a:pt x="1115649" y="550069"/>
                  <a:pt x="1120411" y="591979"/>
                  <a:pt x="1126126" y="633889"/>
                </a:cubicBezTo>
                <a:cubicBezTo>
                  <a:pt x="1128031" y="649129"/>
                  <a:pt x="1130889" y="663416"/>
                  <a:pt x="1132794" y="678656"/>
                </a:cubicBezTo>
                <a:lnTo>
                  <a:pt x="1132794" y="701516"/>
                </a:lnTo>
                <a:lnTo>
                  <a:pt x="1132794" y="745331"/>
                </a:lnTo>
                <a:lnTo>
                  <a:pt x="1132794" y="767239"/>
                </a:lnTo>
                <a:lnTo>
                  <a:pt x="1132794" y="773906"/>
                </a:lnTo>
                <a:cubicBezTo>
                  <a:pt x="1126126" y="743426"/>
                  <a:pt x="1120411" y="711994"/>
                  <a:pt x="1115649" y="680561"/>
                </a:cubicBezTo>
                <a:cubicBezTo>
                  <a:pt x="1112791" y="664369"/>
                  <a:pt x="1110886" y="649129"/>
                  <a:pt x="1108981" y="632936"/>
                </a:cubicBezTo>
                <a:cubicBezTo>
                  <a:pt x="1110886" y="591026"/>
                  <a:pt x="1111839" y="549116"/>
                  <a:pt x="1111839" y="507206"/>
                </a:cubicBezTo>
                <a:moveTo>
                  <a:pt x="1112791" y="238601"/>
                </a:moveTo>
                <a:cubicBezTo>
                  <a:pt x="1112791" y="243364"/>
                  <a:pt x="1113744" y="249079"/>
                  <a:pt x="1113744" y="253841"/>
                </a:cubicBezTo>
                <a:lnTo>
                  <a:pt x="1110886" y="253841"/>
                </a:lnTo>
                <a:cubicBezTo>
                  <a:pt x="1111839" y="245269"/>
                  <a:pt x="1111839" y="237649"/>
                  <a:pt x="1112791" y="229076"/>
                </a:cubicBezTo>
                <a:cubicBezTo>
                  <a:pt x="1111839" y="231934"/>
                  <a:pt x="1111839" y="234791"/>
                  <a:pt x="1112791" y="238601"/>
                </a:cubicBezTo>
                <a:moveTo>
                  <a:pt x="1109934" y="215741"/>
                </a:moveTo>
                <a:cubicBezTo>
                  <a:pt x="1108981" y="228124"/>
                  <a:pt x="1108029" y="240506"/>
                  <a:pt x="1107076" y="253841"/>
                </a:cubicBezTo>
                <a:lnTo>
                  <a:pt x="1102314" y="253841"/>
                </a:lnTo>
                <a:cubicBezTo>
                  <a:pt x="1100409" y="223361"/>
                  <a:pt x="1099456" y="192881"/>
                  <a:pt x="1097551" y="162401"/>
                </a:cubicBezTo>
                <a:cubicBezTo>
                  <a:pt x="1100409" y="162401"/>
                  <a:pt x="1104219" y="162401"/>
                  <a:pt x="1107076" y="162401"/>
                </a:cubicBezTo>
                <a:cubicBezTo>
                  <a:pt x="1108029" y="178594"/>
                  <a:pt x="1108981" y="194786"/>
                  <a:pt x="1109934" y="210979"/>
                </a:cubicBezTo>
                <a:lnTo>
                  <a:pt x="1109934" y="215741"/>
                </a:lnTo>
                <a:close/>
                <a:moveTo>
                  <a:pt x="995634" y="11906"/>
                </a:moveTo>
                <a:lnTo>
                  <a:pt x="995634" y="11906"/>
                </a:lnTo>
                <a:cubicBezTo>
                  <a:pt x="1195659" y="5239"/>
                  <a:pt x="1050879" y="10001"/>
                  <a:pt x="1095646" y="9049"/>
                </a:cubicBezTo>
                <a:lnTo>
                  <a:pt x="1095646" y="12859"/>
                </a:lnTo>
                <a:lnTo>
                  <a:pt x="1096599" y="26194"/>
                </a:lnTo>
                <a:cubicBezTo>
                  <a:pt x="1100409" y="71914"/>
                  <a:pt x="1104219" y="116681"/>
                  <a:pt x="1107076" y="162401"/>
                </a:cubicBezTo>
                <a:cubicBezTo>
                  <a:pt x="1103266" y="162401"/>
                  <a:pt x="1100409" y="162401"/>
                  <a:pt x="1097551" y="162401"/>
                </a:cubicBezTo>
                <a:cubicBezTo>
                  <a:pt x="1096599" y="153829"/>
                  <a:pt x="1096599" y="144304"/>
                  <a:pt x="1095646" y="135731"/>
                </a:cubicBezTo>
                <a:cubicBezTo>
                  <a:pt x="1093741" y="96679"/>
                  <a:pt x="1090884" y="56674"/>
                  <a:pt x="1087074" y="17621"/>
                </a:cubicBezTo>
                <a:lnTo>
                  <a:pt x="1086121" y="10001"/>
                </a:lnTo>
                <a:cubicBezTo>
                  <a:pt x="1099456" y="9049"/>
                  <a:pt x="1024209" y="10954"/>
                  <a:pt x="995634" y="11906"/>
                </a:cubicBezTo>
                <a:lnTo>
                  <a:pt x="995634" y="11906"/>
                </a:lnTo>
                <a:close/>
                <a:moveTo>
                  <a:pt x="1094694" y="253841"/>
                </a:moveTo>
                <a:lnTo>
                  <a:pt x="1080406" y="253841"/>
                </a:lnTo>
                <a:cubicBezTo>
                  <a:pt x="1078501" y="223361"/>
                  <a:pt x="1077549" y="193834"/>
                  <a:pt x="1075644" y="163354"/>
                </a:cubicBezTo>
                <a:cubicBezTo>
                  <a:pt x="1079454" y="163354"/>
                  <a:pt x="1084216" y="163354"/>
                  <a:pt x="1088979" y="162401"/>
                </a:cubicBezTo>
                <a:lnTo>
                  <a:pt x="1088979" y="162401"/>
                </a:lnTo>
                <a:lnTo>
                  <a:pt x="1088979" y="162401"/>
                </a:lnTo>
                <a:lnTo>
                  <a:pt x="1088979" y="162401"/>
                </a:lnTo>
                <a:cubicBezTo>
                  <a:pt x="1091836" y="192881"/>
                  <a:pt x="1093741" y="223361"/>
                  <a:pt x="1094694" y="253841"/>
                </a:cubicBezTo>
                <a:moveTo>
                  <a:pt x="1004206" y="872014"/>
                </a:moveTo>
                <a:lnTo>
                  <a:pt x="1003254" y="875824"/>
                </a:lnTo>
                <a:lnTo>
                  <a:pt x="1003254" y="877729"/>
                </a:lnTo>
                <a:lnTo>
                  <a:pt x="1003254" y="878681"/>
                </a:lnTo>
                <a:cubicBezTo>
                  <a:pt x="1009921" y="878681"/>
                  <a:pt x="985156" y="878681"/>
                  <a:pt x="959439" y="879634"/>
                </a:cubicBezTo>
                <a:lnTo>
                  <a:pt x="959439" y="875824"/>
                </a:lnTo>
                <a:cubicBezTo>
                  <a:pt x="974679" y="875824"/>
                  <a:pt x="990871" y="875824"/>
                  <a:pt x="986109" y="875824"/>
                </a:cubicBezTo>
                <a:lnTo>
                  <a:pt x="986109" y="875824"/>
                </a:lnTo>
                <a:lnTo>
                  <a:pt x="986109" y="874871"/>
                </a:lnTo>
                <a:lnTo>
                  <a:pt x="987061" y="870109"/>
                </a:lnTo>
                <a:lnTo>
                  <a:pt x="1005159" y="865346"/>
                </a:lnTo>
                <a:lnTo>
                  <a:pt x="1004206" y="872014"/>
                </a:lnTo>
                <a:close/>
                <a:moveTo>
                  <a:pt x="1010874" y="86201"/>
                </a:moveTo>
                <a:lnTo>
                  <a:pt x="1010874" y="86201"/>
                </a:lnTo>
                <a:cubicBezTo>
                  <a:pt x="1012779" y="85249"/>
                  <a:pt x="1014684" y="85249"/>
                  <a:pt x="1016589" y="85249"/>
                </a:cubicBezTo>
                <a:lnTo>
                  <a:pt x="1018494" y="85249"/>
                </a:lnTo>
                <a:lnTo>
                  <a:pt x="1018494" y="85249"/>
                </a:lnTo>
                <a:lnTo>
                  <a:pt x="1018494" y="85249"/>
                </a:lnTo>
                <a:cubicBezTo>
                  <a:pt x="1020399" y="85249"/>
                  <a:pt x="1022304" y="85249"/>
                  <a:pt x="1024209" y="85249"/>
                </a:cubicBezTo>
                <a:cubicBezTo>
                  <a:pt x="1024209" y="103346"/>
                  <a:pt x="1024209" y="121444"/>
                  <a:pt x="1024209" y="139541"/>
                </a:cubicBezTo>
                <a:cubicBezTo>
                  <a:pt x="1024209" y="174784"/>
                  <a:pt x="1024209" y="210979"/>
                  <a:pt x="1025161" y="246221"/>
                </a:cubicBezTo>
                <a:cubicBezTo>
                  <a:pt x="1024209" y="334804"/>
                  <a:pt x="1023256" y="423386"/>
                  <a:pt x="1028019" y="512921"/>
                </a:cubicBezTo>
                <a:cubicBezTo>
                  <a:pt x="1028019" y="527209"/>
                  <a:pt x="1028019" y="540544"/>
                  <a:pt x="1028019" y="554831"/>
                </a:cubicBezTo>
                <a:cubicBezTo>
                  <a:pt x="1019446" y="431006"/>
                  <a:pt x="1020399" y="287179"/>
                  <a:pt x="1018494" y="240506"/>
                </a:cubicBezTo>
                <a:cubicBezTo>
                  <a:pt x="1017541" y="357664"/>
                  <a:pt x="1017541" y="473869"/>
                  <a:pt x="1027066" y="587216"/>
                </a:cubicBezTo>
                <a:cubicBezTo>
                  <a:pt x="1027066" y="588169"/>
                  <a:pt x="1027066" y="589121"/>
                  <a:pt x="1027066" y="590074"/>
                </a:cubicBezTo>
                <a:cubicBezTo>
                  <a:pt x="1026114" y="580549"/>
                  <a:pt x="1025161" y="571976"/>
                  <a:pt x="1025161" y="562451"/>
                </a:cubicBezTo>
                <a:cubicBezTo>
                  <a:pt x="1017541" y="456724"/>
                  <a:pt x="1017541" y="348139"/>
                  <a:pt x="1018494" y="235744"/>
                </a:cubicBezTo>
                <a:cubicBezTo>
                  <a:pt x="1018494" y="236696"/>
                  <a:pt x="1018494" y="238601"/>
                  <a:pt x="1018494" y="240506"/>
                </a:cubicBezTo>
                <a:lnTo>
                  <a:pt x="1019446" y="146209"/>
                </a:lnTo>
                <a:lnTo>
                  <a:pt x="1019446" y="98584"/>
                </a:lnTo>
                <a:lnTo>
                  <a:pt x="1019446" y="87154"/>
                </a:lnTo>
                <a:lnTo>
                  <a:pt x="1019446" y="86201"/>
                </a:lnTo>
                <a:cubicBezTo>
                  <a:pt x="1016589" y="86201"/>
                  <a:pt x="1013731" y="86201"/>
                  <a:pt x="1010874" y="86201"/>
                </a:cubicBezTo>
                <a:moveTo>
                  <a:pt x="1027066" y="260509"/>
                </a:moveTo>
                <a:lnTo>
                  <a:pt x="1027066" y="260509"/>
                </a:lnTo>
                <a:cubicBezTo>
                  <a:pt x="1027066" y="247174"/>
                  <a:pt x="1027066" y="233839"/>
                  <a:pt x="1027066" y="221456"/>
                </a:cubicBezTo>
                <a:cubicBezTo>
                  <a:pt x="1027066" y="234791"/>
                  <a:pt x="1027066" y="247174"/>
                  <a:pt x="1027066" y="260509"/>
                </a:cubicBezTo>
                <a:moveTo>
                  <a:pt x="1035639" y="648176"/>
                </a:moveTo>
                <a:cubicBezTo>
                  <a:pt x="1035639" y="645319"/>
                  <a:pt x="1035639" y="642461"/>
                  <a:pt x="1035639" y="638651"/>
                </a:cubicBezTo>
                <a:cubicBezTo>
                  <a:pt x="1035639" y="641509"/>
                  <a:pt x="1035639" y="643414"/>
                  <a:pt x="1035639" y="646271"/>
                </a:cubicBezTo>
                <a:cubicBezTo>
                  <a:pt x="1031829" y="619601"/>
                  <a:pt x="1029924" y="590074"/>
                  <a:pt x="1027066" y="558641"/>
                </a:cubicBezTo>
                <a:cubicBezTo>
                  <a:pt x="1027066" y="546259"/>
                  <a:pt x="1027066" y="532924"/>
                  <a:pt x="1027066" y="520541"/>
                </a:cubicBezTo>
                <a:cubicBezTo>
                  <a:pt x="1028971" y="564356"/>
                  <a:pt x="1032781" y="609124"/>
                  <a:pt x="1037544" y="653891"/>
                </a:cubicBezTo>
                <a:cubicBezTo>
                  <a:pt x="1037544" y="656749"/>
                  <a:pt x="1036591" y="659606"/>
                  <a:pt x="1036591" y="662464"/>
                </a:cubicBezTo>
                <a:cubicBezTo>
                  <a:pt x="1037544" y="657701"/>
                  <a:pt x="1036591" y="652939"/>
                  <a:pt x="1035639" y="648176"/>
                </a:cubicBezTo>
                <a:moveTo>
                  <a:pt x="1036591" y="676751"/>
                </a:moveTo>
                <a:cubicBezTo>
                  <a:pt x="1036591" y="677704"/>
                  <a:pt x="1036591" y="678656"/>
                  <a:pt x="1036591" y="678656"/>
                </a:cubicBezTo>
                <a:cubicBezTo>
                  <a:pt x="1036591" y="676751"/>
                  <a:pt x="1035639" y="674846"/>
                  <a:pt x="1035639" y="671989"/>
                </a:cubicBezTo>
                <a:cubicBezTo>
                  <a:pt x="1035639" y="671036"/>
                  <a:pt x="1035639" y="670084"/>
                  <a:pt x="1035639" y="669131"/>
                </a:cubicBezTo>
                <a:cubicBezTo>
                  <a:pt x="1035639" y="671989"/>
                  <a:pt x="1036591" y="673894"/>
                  <a:pt x="1036591" y="676751"/>
                </a:cubicBezTo>
                <a:moveTo>
                  <a:pt x="1034686" y="664369"/>
                </a:moveTo>
                <a:cubicBezTo>
                  <a:pt x="1034686" y="665321"/>
                  <a:pt x="1034686" y="666274"/>
                  <a:pt x="1034686" y="667226"/>
                </a:cubicBezTo>
                <a:cubicBezTo>
                  <a:pt x="1031829" y="642461"/>
                  <a:pt x="1028971" y="617696"/>
                  <a:pt x="1027066" y="591979"/>
                </a:cubicBezTo>
                <a:cubicBezTo>
                  <a:pt x="1027066" y="591026"/>
                  <a:pt x="1027066" y="590074"/>
                  <a:pt x="1027066" y="589121"/>
                </a:cubicBezTo>
                <a:cubicBezTo>
                  <a:pt x="1028971" y="613886"/>
                  <a:pt x="1031829" y="638651"/>
                  <a:pt x="1034686" y="662464"/>
                </a:cubicBezTo>
                <a:cubicBezTo>
                  <a:pt x="1034686" y="663416"/>
                  <a:pt x="1034686" y="664369"/>
                  <a:pt x="1034686" y="664369"/>
                </a:cubicBezTo>
                <a:moveTo>
                  <a:pt x="1027066" y="881539"/>
                </a:moveTo>
                <a:lnTo>
                  <a:pt x="1027066" y="881539"/>
                </a:lnTo>
                <a:cubicBezTo>
                  <a:pt x="1024209" y="881539"/>
                  <a:pt x="1022304" y="881539"/>
                  <a:pt x="1018494" y="881539"/>
                </a:cubicBezTo>
                <a:lnTo>
                  <a:pt x="1018494" y="879634"/>
                </a:lnTo>
                <a:lnTo>
                  <a:pt x="1020399" y="872014"/>
                </a:lnTo>
                <a:lnTo>
                  <a:pt x="1023256" y="860584"/>
                </a:lnTo>
                <a:cubicBezTo>
                  <a:pt x="1024209" y="860584"/>
                  <a:pt x="1025161" y="860584"/>
                  <a:pt x="1025161" y="860584"/>
                </a:cubicBezTo>
                <a:lnTo>
                  <a:pt x="1025161" y="861536"/>
                </a:lnTo>
                <a:lnTo>
                  <a:pt x="1025161" y="861536"/>
                </a:lnTo>
                <a:cubicBezTo>
                  <a:pt x="1028019" y="861536"/>
                  <a:pt x="1019446" y="862489"/>
                  <a:pt x="1028019" y="861536"/>
                </a:cubicBezTo>
                <a:cubicBezTo>
                  <a:pt x="1028019" y="861536"/>
                  <a:pt x="1028971" y="861536"/>
                  <a:pt x="1028971" y="861536"/>
                </a:cubicBezTo>
                <a:cubicBezTo>
                  <a:pt x="1029924" y="861536"/>
                  <a:pt x="1029924" y="861536"/>
                  <a:pt x="1030876" y="861536"/>
                </a:cubicBezTo>
                <a:lnTo>
                  <a:pt x="1027066" y="881539"/>
                </a:lnTo>
                <a:close/>
                <a:moveTo>
                  <a:pt x="1031829" y="859631"/>
                </a:moveTo>
                <a:cubicBezTo>
                  <a:pt x="1031829" y="859631"/>
                  <a:pt x="1030876" y="859631"/>
                  <a:pt x="1029924" y="859631"/>
                </a:cubicBezTo>
                <a:lnTo>
                  <a:pt x="1031829" y="858679"/>
                </a:lnTo>
                <a:lnTo>
                  <a:pt x="1031829" y="859631"/>
                </a:lnTo>
                <a:close/>
                <a:moveTo>
                  <a:pt x="1031829" y="835819"/>
                </a:moveTo>
                <a:lnTo>
                  <a:pt x="1029924" y="830104"/>
                </a:lnTo>
                <a:cubicBezTo>
                  <a:pt x="1029924" y="829151"/>
                  <a:pt x="1028971" y="828199"/>
                  <a:pt x="1028971" y="827246"/>
                </a:cubicBezTo>
                <a:cubicBezTo>
                  <a:pt x="1031829" y="811054"/>
                  <a:pt x="1033734" y="795814"/>
                  <a:pt x="1036591" y="780574"/>
                </a:cubicBezTo>
                <a:cubicBezTo>
                  <a:pt x="1035639" y="799624"/>
                  <a:pt x="1033734" y="817721"/>
                  <a:pt x="1031829" y="835819"/>
                </a:cubicBezTo>
                <a:moveTo>
                  <a:pt x="1041354" y="804386"/>
                </a:moveTo>
                <a:cubicBezTo>
                  <a:pt x="1039449" y="817721"/>
                  <a:pt x="1036591" y="832009"/>
                  <a:pt x="1034686" y="845344"/>
                </a:cubicBezTo>
                <a:lnTo>
                  <a:pt x="1032781" y="837724"/>
                </a:lnTo>
                <a:cubicBezTo>
                  <a:pt x="1033734" y="823436"/>
                  <a:pt x="1035639" y="810101"/>
                  <a:pt x="1036591" y="795814"/>
                </a:cubicBezTo>
                <a:cubicBezTo>
                  <a:pt x="1037544" y="788194"/>
                  <a:pt x="1037544" y="780574"/>
                  <a:pt x="1038496" y="772954"/>
                </a:cubicBezTo>
                <a:cubicBezTo>
                  <a:pt x="1038496" y="772001"/>
                  <a:pt x="1038496" y="771049"/>
                  <a:pt x="1038496" y="770096"/>
                </a:cubicBezTo>
                <a:cubicBezTo>
                  <a:pt x="1039449" y="774859"/>
                  <a:pt x="1040401" y="780574"/>
                  <a:pt x="1042306" y="785336"/>
                </a:cubicBezTo>
                <a:cubicBezTo>
                  <a:pt x="1043259" y="788194"/>
                  <a:pt x="1043259" y="790099"/>
                  <a:pt x="1044211" y="792956"/>
                </a:cubicBezTo>
                <a:cubicBezTo>
                  <a:pt x="1043259" y="796766"/>
                  <a:pt x="1042306" y="800576"/>
                  <a:pt x="1041354" y="804386"/>
                </a:cubicBezTo>
                <a:moveTo>
                  <a:pt x="1048974" y="751999"/>
                </a:moveTo>
                <a:cubicBezTo>
                  <a:pt x="1047069" y="742474"/>
                  <a:pt x="1045164" y="732949"/>
                  <a:pt x="1043259" y="723424"/>
                </a:cubicBezTo>
                <a:cubicBezTo>
                  <a:pt x="1043259" y="722471"/>
                  <a:pt x="1043259" y="721519"/>
                  <a:pt x="1043259" y="720566"/>
                </a:cubicBezTo>
                <a:cubicBezTo>
                  <a:pt x="1045164" y="730091"/>
                  <a:pt x="1047069" y="739616"/>
                  <a:pt x="1048974" y="749141"/>
                </a:cubicBezTo>
                <a:cubicBezTo>
                  <a:pt x="1048974" y="750094"/>
                  <a:pt x="1048974" y="751046"/>
                  <a:pt x="1048974" y="751999"/>
                </a:cubicBezTo>
                <a:moveTo>
                  <a:pt x="1049926" y="587216"/>
                </a:moveTo>
                <a:cubicBezTo>
                  <a:pt x="1049926" y="583406"/>
                  <a:pt x="1049926" y="579596"/>
                  <a:pt x="1049926" y="575786"/>
                </a:cubicBezTo>
                <a:cubicBezTo>
                  <a:pt x="1048021" y="512921"/>
                  <a:pt x="1048021" y="509111"/>
                  <a:pt x="1046116" y="539591"/>
                </a:cubicBezTo>
                <a:cubicBezTo>
                  <a:pt x="1044211" y="511969"/>
                  <a:pt x="1043259" y="484346"/>
                  <a:pt x="1042306" y="456724"/>
                </a:cubicBezTo>
                <a:cubicBezTo>
                  <a:pt x="1040401" y="376714"/>
                  <a:pt x="1040401" y="295751"/>
                  <a:pt x="1041354" y="214789"/>
                </a:cubicBezTo>
                <a:cubicBezTo>
                  <a:pt x="1041354" y="204311"/>
                  <a:pt x="1041354" y="193834"/>
                  <a:pt x="1041354" y="184309"/>
                </a:cubicBezTo>
                <a:cubicBezTo>
                  <a:pt x="1042306" y="200501"/>
                  <a:pt x="1043259" y="216694"/>
                  <a:pt x="1044211" y="231934"/>
                </a:cubicBezTo>
                <a:cubicBezTo>
                  <a:pt x="1047069" y="287179"/>
                  <a:pt x="1048974" y="339566"/>
                  <a:pt x="1049926" y="389096"/>
                </a:cubicBezTo>
                <a:cubicBezTo>
                  <a:pt x="1054689" y="457676"/>
                  <a:pt x="1059451" y="546259"/>
                  <a:pt x="1055641" y="648176"/>
                </a:cubicBezTo>
                <a:cubicBezTo>
                  <a:pt x="1053736" y="628174"/>
                  <a:pt x="1051831" y="608171"/>
                  <a:pt x="1049926" y="587216"/>
                </a:cubicBezTo>
                <a:moveTo>
                  <a:pt x="1100409" y="637699"/>
                </a:moveTo>
                <a:cubicBezTo>
                  <a:pt x="1098504" y="692944"/>
                  <a:pt x="1093741" y="748189"/>
                  <a:pt x="1088026" y="802481"/>
                </a:cubicBezTo>
                <a:lnTo>
                  <a:pt x="1087074" y="809149"/>
                </a:lnTo>
                <a:lnTo>
                  <a:pt x="1087074" y="810101"/>
                </a:lnTo>
                <a:lnTo>
                  <a:pt x="1086121" y="807244"/>
                </a:lnTo>
                <a:cubicBezTo>
                  <a:pt x="1076596" y="770096"/>
                  <a:pt x="1068024" y="731996"/>
                  <a:pt x="1063261" y="693896"/>
                </a:cubicBezTo>
                <a:cubicBezTo>
                  <a:pt x="1061356" y="681514"/>
                  <a:pt x="1059451" y="670084"/>
                  <a:pt x="1058499" y="657701"/>
                </a:cubicBezTo>
                <a:cubicBezTo>
                  <a:pt x="1060404" y="616744"/>
                  <a:pt x="1061356" y="576739"/>
                  <a:pt x="1061356" y="536734"/>
                </a:cubicBezTo>
                <a:cubicBezTo>
                  <a:pt x="1061356" y="455771"/>
                  <a:pt x="1057546" y="375761"/>
                  <a:pt x="1052784" y="296704"/>
                </a:cubicBezTo>
                <a:cubicBezTo>
                  <a:pt x="1049926" y="256699"/>
                  <a:pt x="1047069" y="217646"/>
                  <a:pt x="1045164" y="178594"/>
                </a:cubicBezTo>
                <a:lnTo>
                  <a:pt x="1044211" y="164306"/>
                </a:lnTo>
                <a:cubicBezTo>
                  <a:pt x="1044211" y="140494"/>
                  <a:pt x="1044211" y="116681"/>
                  <a:pt x="1045164" y="92869"/>
                </a:cubicBezTo>
                <a:lnTo>
                  <a:pt x="1045164" y="89059"/>
                </a:lnTo>
                <a:lnTo>
                  <a:pt x="1045164" y="87154"/>
                </a:lnTo>
                <a:lnTo>
                  <a:pt x="1045164" y="85249"/>
                </a:lnTo>
                <a:cubicBezTo>
                  <a:pt x="1049926" y="85249"/>
                  <a:pt x="1047069" y="85249"/>
                  <a:pt x="1039449" y="85249"/>
                </a:cubicBezTo>
                <a:lnTo>
                  <a:pt x="1039449" y="85249"/>
                </a:lnTo>
                <a:cubicBezTo>
                  <a:pt x="1060404" y="84296"/>
                  <a:pt x="1055641" y="84296"/>
                  <a:pt x="1039449" y="85249"/>
                </a:cubicBezTo>
                <a:lnTo>
                  <a:pt x="1039449" y="82391"/>
                </a:lnTo>
                <a:lnTo>
                  <a:pt x="1039449" y="81439"/>
                </a:lnTo>
                <a:lnTo>
                  <a:pt x="1039449" y="80486"/>
                </a:lnTo>
                <a:cubicBezTo>
                  <a:pt x="1039449" y="80486"/>
                  <a:pt x="1039449" y="80486"/>
                  <a:pt x="1039449" y="80486"/>
                </a:cubicBezTo>
                <a:lnTo>
                  <a:pt x="1039449" y="80486"/>
                </a:lnTo>
                <a:lnTo>
                  <a:pt x="1039449" y="81439"/>
                </a:lnTo>
                <a:lnTo>
                  <a:pt x="1039449" y="84296"/>
                </a:lnTo>
                <a:cubicBezTo>
                  <a:pt x="1036591" y="84296"/>
                  <a:pt x="1033734" y="84296"/>
                  <a:pt x="1029924" y="84296"/>
                </a:cubicBezTo>
                <a:lnTo>
                  <a:pt x="1029924" y="84296"/>
                </a:lnTo>
                <a:lnTo>
                  <a:pt x="1029924" y="84296"/>
                </a:lnTo>
                <a:lnTo>
                  <a:pt x="1029924" y="84296"/>
                </a:lnTo>
                <a:lnTo>
                  <a:pt x="1029924" y="84296"/>
                </a:lnTo>
                <a:cubicBezTo>
                  <a:pt x="1033734" y="84296"/>
                  <a:pt x="1036591" y="84296"/>
                  <a:pt x="1039449" y="84296"/>
                </a:cubicBezTo>
                <a:lnTo>
                  <a:pt x="1039449" y="84296"/>
                </a:lnTo>
                <a:cubicBezTo>
                  <a:pt x="1036591" y="84296"/>
                  <a:pt x="1033734" y="84296"/>
                  <a:pt x="1029924" y="84296"/>
                </a:cubicBezTo>
                <a:lnTo>
                  <a:pt x="1029924" y="85249"/>
                </a:lnTo>
                <a:lnTo>
                  <a:pt x="1029924" y="87154"/>
                </a:lnTo>
                <a:cubicBezTo>
                  <a:pt x="1029924" y="130969"/>
                  <a:pt x="1029924" y="174784"/>
                  <a:pt x="1028971" y="217646"/>
                </a:cubicBezTo>
                <a:cubicBezTo>
                  <a:pt x="1028971" y="192881"/>
                  <a:pt x="1028971" y="168116"/>
                  <a:pt x="1029924" y="142399"/>
                </a:cubicBezTo>
                <a:lnTo>
                  <a:pt x="1029924" y="90011"/>
                </a:lnTo>
                <a:lnTo>
                  <a:pt x="1029924" y="86201"/>
                </a:lnTo>
                <a:cubicBezTo>
                  <a:pt x="1029924" y="86201"/>
                  <a:pt x="1028971" y="86201"/>
                  <a:pt x="1028971" y="86201"/>
                </a:cubicBezTo>
                <a:lnTo>
                  <a:pt x="1028971" y="85249"/>
                </a:lnTo>
                <a:lnTo>
                  <a:pt x="1029924" y="85249"/>
                </a:lnTo>
                <a:lnTo>
                  <a:pt x="1029924" y="85249"/>
                </a:lnTo>
                <a:lnTo>
                  <a:pt x="1027066" y="85249"/>
                </a:lnTo>
                <a:lnTo>
                  <a:pt x="1027066" y="85249"/>
                </a:lnTo>
                <a:cubicBezTo>
                  <a:pt x="1029924" y="85249"/>
                  <a:pt x="1030876" y="85249"/>
                  <a:pt x="1028019" y="85249"/>
                </a:cubicBezTo>
                <a:lnTo>
                  <a:pt x="1028019" y="85249"/>
                </a:lnTo>
                <a:cubicBezTo>
                  <a:pt x="1035639" y="85249"/>
                  <a:pt x="1043259" y="84296"/>
                  <a:pt x="1027066" y="85249"/>
                </a:cubicBezTo>
                <a:cubicBezTo>
                  <a:pt x="1027066" y="84296"/>
                  <a:pt x="1027066" y="82391"/>
                  <a:pt x="1027066" y="81439"/>
                </a:cubicBezTo>
                <a:cubicBezTo>
                  <a:pt x="1029924" y="81439"/>
                  <a:pt x="1033734" y="81439"/>
                  <a:pt x="1037544" y="81439"/>
                </a:cubicBezTo>
                <a:lnTo>
                  <a:pt x="1037544" y="81439"/>
                </a:lnTo>
                <a:cubicBezTo>
                  <a:pt x="1042306" y="81439"/>
                  <a:pt x="1037544" y="81439"/>
                  <a:pt x="1027066" y="81439"/>
                </a:cubicBezTo>
                <a:cubicBezTo>
                  <a:pt x="1027066" y="62389"/>
                  <a:pt x="1028019" y="44291"/>
                  <a:pt x="1028019" y="25241"/>
                </a:cubicBezTo>
                <a:lnTo>
                  <a:pt x="1028019" y="13811"/>
                </a:lnTo>
                <a:lnTo>
                  <a:pt x="1028019" y="12859"/>
                </a:lnTo>
                <a:cubicBezTo>
                  <a:pt x="1023256" y="12859"/>
                  <a:pt x="1052784" y="11906"/>
                  <a:pt x="1065166" y="11906"/>
                </a:cubicBezTo>
                <a:lnTo>
                  <a:pt x="1065166" y="11906"/>
                </a:lnTo>
                <a:cubicBezTo>
                  <a:pt x="1100409" y="10954"/>
                  <a:pt x="1017541" y="12859"/>
                  <a:pt x="1026114" y="12859"/>
                </a:cubicBezTo>
                <a:lnTo>
                  <a:pt x="1026114" y="14764"/>
                </a:lnTo>
                <a:lnTo>
                  <a:pt x="1026114" y="40481"/>
                </a:lnTo>
                <a:cubicBezTo>
                  <a:pt x="1026114" y="54769"/>
                  <a:pt x="1025161" y="68104"/>
                  <a:pt x="1025161" y="82391"/>
                </a:cubicBezTo>
                <a:cubicBezTo>
                  <a:pt x="1021351" y="82391"/>
                  <a:pt x="1016589" y="82391"/>
                  <a:pt x="1011826" y="83344"/>
                </a:cubicBezTo>
                <a:cubicBezTo>
                  <a:pt x="1016589" y="83344"/>
                  <a:pt x="1020399" y="83344"/>
                  <a:pt x="1025161" y="83344"/>
                </a:cubicBezTo>
                <a:cubicBezTo>
                  <a:pt x="1025161" y="84296"/>
                  <a:pt x="1025161" y="86201"/>
                  <a:pt x="1025161" y="87154"/>
                </a:cubicBezTo>
                <a:cubicBezTo>
                  <a:pt x="1023256" y="87154"/>
                  <a:pt x="1021351" y="87154"/>
                  <a:pt x="1019446" y="87154"/>
                </a:cubicBezTo>
                <a:lnTo>
                  <a:pt x="1019446" y="87154"/>
                </a:lnTo>
                <a:cubicBezTo>
                  <a:pt x="1021351" y="87154"/>
                  <a:pt x="1023256" y="87154"/>
                  <a:pt x="1025161" y="87154"/>
                </a:cubicBezTo>
                <a:lnTo>
                  <a:pt x="1025161" y="87154"/>
                </a:lnTo>
                <a:cubicBezTo>
                  <a:pt x="1023256" y="87154"/>
                  <a:pt x="1021351" y="87154"/>
                  <a:pt x="1019446" y="87154"/>
                </a:cubicBezTo>
                <a:lnTo>
                  <a:pt x="1019446" y="87154"/>
                </a:lnTo>
                <a:cubicBezTo>
                  <a:pt x="1017541" y="87154"/>
                  <a:pt x="1015636" y="87154"/>
                  <a:pt x="1013731" y="87154"/>
                </a:cubicBezTo>
                <a:cubicBezTo>
                  <a:pt x="1012779" y="87154"/>
                  <a:pt x="1011826" y="87154"/>
                  <a:pt x="1010874" y="87154"/>
                </a:cubicBezTo>
                <a:lnTo>
                  <a:pt x="1010874" y="87154"/>
                </a:lnTo>
                <a:cubicBezTo>
                  <a:pt x="1008016" y="87154"/>
                  <a:pt x="1005159" y="87154"/>
                  <a:pt x="1001349" y="87154"/>
                </a:cubicBezTo>
                <a:lnTo>
                  <a:pt x="1001349" y="87154"/>
                </a:lnTo>
                <a:cubicBezTo>
                  <a:pt x="1002301" y="87154"/>
                  <a:pt x="1003254" y="87154"/>
                  <a:pt x="1004206" y="87154"/>
                </a:cubicBezTo>
                <a:lnTo>
                  <a:pt x="1004206" y="88106"/>
                </a:lnTo>
                <a:cubicBezTo>
                  <a:pt x="1003254" y="88106"/>
                  <a:pt x="1002301" y="88106"/>
                  <a:pt x="1001349" y="88106"/>
                </a:cubicBezTo>
                <a:lnTo>
                  <a:pt x="1001349" y="124301"/>
                </a:lnTo>
                <a:cubicBezTo>
                  <a:pt x="1001349" y="167164"/>
                  <a:pt x="1001349" y="210026"/>
                  <a:pt x="1001349" y="252889"/>
                </a:cubicBezTo>
                <a:cubicBezTo>
                  <a:pt x="1001349" y="252889"/>
                  <a:pt x="1001349" y="251936"/>
                  <a:pt x="1001349" y="251936"/>
                </a:cubicBezTo>
                <a:cubicBezTo>
                  <a:pt x="1000396" y="240506"/>
                  <a:pt x="999444" y="228124"/>
                  <a:pt x="998491" y="216694"/>
                </a:cubicBezTo>
                <a:cubicBezTo>
                  <a:pt x="998491" y="212884"/>
                  <a:pt x="998491" y="210026"/>
                  <a:pt x="998491" y="206216"/>
                </a:cubicBezTo>
                <a:cubicBezTo>
                  <a:pt x="998491" y="209074"/>
                  <a:pt x="998491" y="212884"/>
                  <a:pt x="998491" y="215741"/>
                </a:cubicBezTo>
                <a:cubicBezTo>
                  <a:pt x="997539" y="197644"/>
                  <a:pt x="995634" y="179546"/>
                  <a:pt x="994681" y="161449"/>
                </a:cubicBezTo>
                <a:cubicBezTo>
                  <a:pt x="994681" y="142399"/>
                  <a:pt x="994681" y="122396"/>
                  <a:pt x="994681" y="103346"/>
                </a:cubicBezTo>
                <a:cubicBezTo>
                  <a:pt x="994681" y="98584"/>
                  <a:pt x="994681" y="93821"/>
                  <a:pt x="994681" y="88106"/>
                </a:cubicBezTo>
                <a:cubicBezTo>
                  <a:pt x="992776" y="88106"/>
                  <a:pt x="990871" y="88106"/>
                  <a:pt x="989919" y="88106"/>
                </a:cubicBezTo>
                <a:lnTo>
                  <a:pt x="989919" y="87154"/>
                </a:lnTo>
                <a:cubicBezTo>
                  <a:pt x="991824" y="87154"/>
                  <a:pt x="993729" y="87154"/>
                  <a:pt x="994681" y="87154"/>
                </a:cubicBezTo>
                <a:lnTo>
                  <a:pt x="994681" y="87154"/>
                </a:lnTo>
                <a:cubicBezTo>
                  <a:pt x="992776" y="87154"/>
                  <a:pt x="990871" y="87154"/>
                  <a:pt x="989919" y="87154"/>
                </a:cubicBezTo>
                <a:lnTo>
                  <a:pt x="989919" y="87154"/>
                </a:lnTo>
                <a:cubicBezTo>
                  <a:pt x="991824" y="87154"/>
                  <a:pt x="993729" y="87154"/>
                  <a:pt x="994681" y="87154"/>
                </a:cubicBezTo>
                <a:lnTo>
                  <a:pt x="994681" y="87154"/>
                </a:lnTo>
                <a:cubicBezTo>
                  <a:pt x="992776" y="87154"/>
                  <a:pt x="990871" y="87154"/>
                  <a:pt x="989919" y="87154"/>
                </a:cubicBezTo>
                <a:lnTo>
                  <a:pt x="989919" y="87154"/>
                </a:lnTo>
                <a:cubicBezTo>
                  <a:pt x="991824" y="87154"/>
                  <a:pt x="993729" y="87154"/>
                  <a:pt x="994681" y="87154"/>
                </a:cubicBezTo>
                <a:lnTo>
                  <a:pt x="994681" y="84296"/>
                </a:lnTo>
                <a:cubicBezTo>
                  <a:pt x="996586" y="84296"/>
                  <a:pt x="996586" y="84296"/>
                  <a:pt x="994681" y="84296"/>
                </a:cubicBezTo>
                <a:lnTo>
                  <a:pt x="994681" y="82391"/>
                </a:lnTo>
                <a:cubicBezTo>
                  <a:pt x="994681" y="70961"/>
                  <a:pt x="994681" y="59531"/>
                  <a:pt x="994681" y="48101"/>
                </a:cubicBezTo>
                <a:lnTo>
                  <a:pt x="994681" y="21431"/>
                </a:lnTo>
                <a:lnTo>
                  <a:pt x="994681" y="14764"/>
                </a:lnTo>
                <a:lnTo>
                  <a:pt x="994681" y="12859"/>
                </a:lnTo>
                <a:lnTo>
                  <a:pt x="994681" y="12859"/>
                </a:lnTo>
                <a:cubicBezTo>
                  <a:pt x="996586" y="12859"/>
                  <a:pt x="999444" y="12859"/>
                  <a:pt x="1002301" y="12859"/>
                </a:cubicBezTo>
                <a:lnTo>
                  <a:pt x="1002301" y="12859"/>
                </a:lnTo>
                <a:lnTo>
                  <a:pt x="1002301" y="13811"/>
                </a:lnTo>
                <a:lnTo>
                  <a:pt x="1002301" y="15716"/>
                </a:lnTo>
                <a:lnTo>
                  <a:pt x="1002301" y="19526"/>
                </a:lnTo>
                <a:lnTo>
                  <a:pt x="1002301" y="34766"/>
                </a:lnTo>
                <a:lnTo>
                  <a:pt x="1001349" y="64294"/>
                </a:lnTo>
                <a:lnTo>
                  <a:pt x="1001349" y="82391"/>
                </a:lnTo>
                <a:cubicBezTo>
                  <a:pt x="999444" y="82391"/>
                  <a:pt x="996586" y="82391"/>
                  <a:pt x="993729" y="82391"/>
                </a:cubicBezTo>
                <a:cubicBezTo>
                  <a:pt x="995634" y="82391"/>
                  <a:pt x="998491" y="82391"/>
                  <a:pt x="1001349" y="82391"/>
                </a:cubicBezTo>
                <a:lnTo>
                  <a:pt x="1001349" y="86201"/>
                </a:lnTo>
                <a:cubicBezTo>
                  <a:pt x="1005159" y="86201"/>
                  <a:pt x="1008016" y="86201"/>
                  <a:pt x="1010874" y="86201"/>
                </a:cubicBezTo>
                <a:lnTo>
                  <a:pt x="1010874" y="82391"/>
                </a:lnTo>
                <a:cubicBezTo>
                  <a:pt x="1010874" y="77629"/>
                  <a:pt x="1010874" y="72866"/>
                  <a:pt x="1010874" y="68104"/>
                </a:cubicBezTo>
                <a:lnTo>
                  <a:pt x="1011826" y="25241"/>
                </a:lnTo>
                <a:lnTo>
                  <a:pt x="1011826" y="14764"/>
                </a:lnTo>
                <a:cubicBezTo>
                  <a:pt x="1041354" y="13811"/>
                  <a:pt x="946104" y="15716"/>
                  <a:pt x="1077549" y="11906"/>
                </a:cubicBezTo>
                <a:lnTo>
                  <a:pt x="1077549" y="12859"/>
                </a:lnTo>
                <a:lnTo>
                  <a:pt x="1077549" y="15716"/>
                </a:lnTo>
                <a:lnTo>
                  <a:pt x="1078501" y="21431"/>
                </a:lnTo>
                <a:lnTo>
                  <a:pt x="1080406" y="43339"/>
                </a:lnTo>
                <a:cubicBezTo>
                  <a:pt x="1083264" y="71914"/>
                  <a:pt x="1085169" y="100489"/>
                  <a:pt x="1087074" y="129064"/>
                </a:cubicBezTo>
                <a:cubicBezTo>
                  <a:pt x="1088026" y="140494"/>
                  <a:pt x="1088979" y="151924"/>
                  <a:pt x="1088979" y="164306"/>
                </a:cubicBezTo>
                <a:cubicBezTo>
                  <a:pt x="1087074" y="164306"/>
                  <a:pt x="1087074" y="164306"/>
                  <a:pt x="1087074" y="164306"/>
                </a:cubicBezTo>
                <a:cubicBezTo>
                  <a:pt x="1082311" y="164306"/>
                  <a:pt x="1078501" y="164306"/>
                  <a:pt x="1074691" y="164306"/>
                </a:cubicBezTo>
                <a:cubicBezTo>
                  <a:pt x="1072786" y="138589"/>
                  <a:pt x="1071834" y="112871"/>
                  <a:pt x="1069929" y="87154"/>
                </a:cubicBezTo>
                <a:cubicBezTo>
                  <a:pt x="1068976" y="70009"/>
                  <a:pt x="1067071" y="53816"/>
                  <a:pt x="1066119" y="36671"/>
                </a:cubicBezTo>
                <a:lnTo>
                  <a:pt x="1065166" y="24289"/>
                </a:lnTo>
                <a:lnTo>
                  <a:pt x="1065166" y="15716"/>
                </a:lnTo>
                <a:lnTo>
                  <a:pt x="1065166" y="12859"/>
                </a:lnTo>
                <a:lnTo>
                  <a:pt x="1065166" y="11906"/>
                </a:lnTo>
                <a:lnTo>
                  <a:pt x="1065166" y="11906"/>
                </a:lnTo>
                <a:cubicBezTo>
                  <a:pt x="1064214" y="11906"/>
                  <a:pt x="1063261" y="11906"/>
                  <a:pt x="1062309" y="11906"/>
                </a:cubicBezTo>
                <a:lnTo>
                  <a:pt x="1062309" y="11906"/>
                </a:lnTo>
                <a:lnTo>
                  <a:pt x="1062309" y="12859"/>
                </a:lnTo>
                <a:lnTo>
                  <a:pt x="1062309" y="15716"/>
                </a:lnTo>
                <a:lnTo>
                  <a:pt x="1062309" y="21431"/>
                </a:lnTo>
                <a:lnTo>
                  <a:pt x="1064214" y="43339"/>
                </a:lnTo>
                <a:cubicBezTo>
                  <a:pt x="1065166" y="57626"/>
                  <a:pt x="1066119" y="72866"/>
                  <a:pt x="1067071" y="87154"/>
                </a:cubicBezTo>
                <a:cubicBezTo>
                  <a:pt x="1068976" y="112871"/>
                  <a:pt x="1069929" y="137636"/>
                  <a:pt x="1071834" y="163354"/>
                </a:cubicBezTo>
                <a:cubicBezTo>
                  <a:pt x="1055641" y="164306"/>
                  <a:pt x="1051831" y="164306"/>
                  <a:pt x="1071834" y="163354"/>
                </a:cubicBezTo>
                <a:cubicBezTo>
                  <a:pt x="1071834" y="167164"/>
                  <a:pt x="1071834" y="170974"/>
                  <a:pt x="1072786" y="175736"/>
                </a:cubicBezTo>
                <a:cubicBezTo>
                  <a:pt x="1073739" y="201454"/>
                  <a:pt x="1075644" y="228124"/>
                  <a:pt x="1076596" y="253841"/>
                </a:cubicBezTo>
                <a:cubicBezTo>
                  <a:pt x="1074691" y="253841"/>
                  <a:pt x="1073739" y="253841"/>
                  <a:pt x="1076596" y="253841"/>
                </a:cubicBezTo>
                <a:cubicBezTo>
                  <a:pt x="1078501" y="286226"/>
                  <a:pt x="1079454" y="318611"/>
                  <a:pt x="1081359" y="350044"/>
                </a:cubicBezTo>
                <a:cubicBezTo>
                  <a:pt x="1085169" y="427196"/>
                  <a:pt x="1090884" y="504349"/>
                  <a:pt x="1098504" y="580549"/>
                </a:cubicBezTo>
                <a:cubicBezTo>
                  <a:pt x="1100409" y="599599"/>
                  <a:pt x="1100409" y="618649"/>
                  <a:pt x="1100409" y="637699"/>
                </a:cubicBezTo>
                <a:moveTo>
                  <a:pt x="1100409" y="546259"/>
                </a:moveTo>
                <a:cubicBezTo>
                  <a:pt x="1098504" y="526256"/>
                  <a:pt x="1096599" y="506254"/>
                  <a:pt x="1094694" y="485299"/>
                </a:cubicBezTo>
                <a:cubicBezTo>
                  <a:pt x="1088979" y="408146"/>
                  <a:pt x="1085169" y="330994"/>
                  <a:pt x="1080406" y="252889"/>
                </a:cubicBezTo>
                <a:lnTo>
                  <a:pt x="1094694" y="252889"/>
                </a:lnTo>
                <a:cubicBezTo>
                  <a:pt x="1095646" y="264319"/>
                  <a:pt x="1095646" y="274796"/>
                  <a:pt x="1096599" y="286226"/>
                </a:cubicBezTo>
                <a:cubicBezTo>
                  <a:pt x="1096599" y="307181"/>
                  <a:pt x="1097551" y="329089"/>
                  <a:pt x="1098504" y="350996"/>
                </a:cubicBezTo>
                <a:cubicBezTo>
                  <a:pt x="1098504" y="339566"/>
                  <a:pt x="1098504" y="328136"/>
                  <a:pt x="1098504" y="316706"/>
                </a:cubicBezTo>
                <a:cubicBezTo>
                  <a:pt x="1099456" y="335756"/>
                  <a:pt x="1100409" y="355759"/>
                  <a:pt x="1102314" y="374809"/>
                </a:cubicBezTo>
                <a:cubicBezTo>
                  <a:pt x="1101361" y="416719"/>
                  <a:pt x="1100409" y="459581"/>
                  <a:pt x="1100409" y="501491"/>
                </a:cubicBezTo>
                <a:cubicBezTo>
                  <a:pt x="1100409" y="515779"/>
                  <a:pt x="1100409" y="531019"/>
                  <a:pt x="1100409" y="546259"/>
                </a:cubicBezTo>
                <a:moveTo>
                  <a:pt x="1101361" y="587216"/>
                </a:moveTo>
                <a:cubicBezTo>
                  <a:pt x="1101361" y="589121"/>
                  <a:pt x="1101361" y="591026"/>
                  <a:pt x="1102314" y="592931"/>
                </a:cubicBezTo>
                <a:cubicBezTo>
                  <a:pt x="1102314" y="599599"/>
                  <a:pt x="1102314" y="606266"/>
                  <a:pt x="1101361" y="612934"/>
                </a:cubicBezTo>
                <a:cubicBezTo>
                  <a:pt x="1101361" y="603409"/>
                  <a:pt x="1101361" y="595789"/>
                  <a:pt x="1101361" y="587216"/>
                </a:cubicBezTo>
                <a:moveTo>
                  <a:pt x="1101361" y="781526"/>
                </a:moveTo>
                <a:lnTo>
                  <a:pt x="1101361" y="779621"/>
                </a:lnTo>
                <a:lnTo>
                  <a:pt x="1101361" y="776764"/>
                </a:lnTo>
                <a:lnTo>
                  <a:pt x="1101361" y="771049"/>
                </a:lnTo>
                <a:lnTo>
                  <a:pt x="1101361" y="759619"/>
                </a:lnTo>
                <a:lnTo>
                  <a:pt x="1101361" y="675799"/>
                </a:lnTo>
                <a:cubicBezTo>
                  <a:pt x="1101361" y="673894"/>
                  <a:pt x="1101361" y="671989"/>
                  <a:pt x="1101361" y="670084"/>
                </a:cubicBezTo>
                <a:cubicBezTo>
                  <a:pt x="1102314" y="649129"/>
                  <a:pt x="1103266" y="628174"/>
                  <a:pt x="1103266" y="607219"/>
                </a:cubicBezTo>
                <a:cubicBezTo>
                  <a:pt x="1104219" y="616744"/>
                  <a:pt x="1106124" y="627221"/>
                  <a:pt x="1107076" y="636746"/>
                </a:cubicBezTo>
                <a:cubicBezTo>
                  <a:pt x="1106124" y="670084"/>
                  <a:pt x="1104219" y="703421"/>
                  <a:pt x="1101361" y="735806"/>
                </a:cubicBezTo>
                <a:cubicBezTo>
                  <a:pt x="1102314" y="732949"/>
                  <a:pt x="1105171" y="711994"/>
                  <a:pt x="1105171" y="737711"/>
                </a:cubicBezTo>
                <a:cubicBezTo>
                  <a:pt x="1107076" y="709136"/>
                  <a:pt x="1108029" y="681514"/>
                  <a:pt x="1108981" y="652939"/>
                </a:cubicBezTo>
                <a:cubicBezTo>
                  <a:pt x="1110886" y="667226"/>
                  <a:pt x="1112791" y="680561"/>
                  <a:pt x="1115649" y="694849"/>
                </a:cubicBezTo>
                <a:cubicBezTo>
                  <a:pt x="1120411" y="724376"/>
                  <a:pt x="1126126" y="752951"/>
                  <a:pt x="1132794" y="781526"/>
                </a:cubicBezTo>
                <a:cubicBezTo>
                  <a:pt x="1132794" y="781526"/>
                  <a:pt x="1132794" y="781526"/>
                  <a:pt x="1132794" y="781526"/>
                </a:cubicBezTo>
                <a:cubicBezTo>
                  <a:pt x="1127079" y="781526"/>
                  <a:pt x="1120411" y="781526"/>
                  <a:pt x="1112791" y="781526"/>
                </a:cubicBezTo>
                <a:lnTo>
                  <a:pt x="1114696" y="764381"/>
                </a:lnTo>
                <a:lnTo>
                  <a:pt x="1112791" y="781526"/>
                </a:lnTo>
                <a:lnTo>
                  <a:pt x="1101361" y="781526"/>
                </a:lnTo>
                <a:close/>
                <a:moveTo>
                  <a:pt x="1139461" y="806291"/>
                </a:moveTo>
                <a:lnTo>
                  <a:pt x="1141366" y="812959"/>
                </a:lnTo>
                <a:cubicBezTo>
                  <a:pt x="1131841" y="813911"/>
                  <a:pt x="1120411" y="813911"/>
                  <a:pt x="1109934" y="814864"/>
                </a:cubicBezTo>
                <a:lnTo>
                  <a:pt x="1109934" y="813911"/>
                </a:lnTo>
                <a:lnTo>
                  <a:pt x="1110886" y="808196"/>
                </a:lnTo>
                <a:lnTo>
                  <a:pt x="1113744" y="781526"/>
                </a:lnTo>
                <a:lnTo>
                  <a:pt x="1133746" y="781526"/>
                </a:lnTo>
                <a:cubicBezTo>
                  <a:pt x="1133746" y="782479"/>
                  <a:pt x="1133746" y="783431"/>
                  <a:pt x="1134699" y="784384"/>
                </a:cubicBezTo>
                <a:lnTo>
                  <a:pt x="1139461" y="806291"/>
                </a:lnTo>
                <a:close/>
                <a:moveTo>
                  <a:pt x="1135651" y="749141"/>
                </a:moveTo>
                <a:lnTo>
                  <a:pt x="1135651" y="765334"/>
                </a:lnTo>
                <a:lnTo>
                  <a:pt x="1135651" y="773906"/>
                </a:lnTo>
                <a:lnTo>
                  <a:pt x="1135651" y="777716"/>
                </a:lnTo>
                <a:lnTo>
                  <a:pt x="1135651" y="779621"/>
                </a:lnTo>
                <a:lnTo>
                  <a:pt x="1135651" y="780574"/>
                </a:lnTo>
                <a:lnTo>
                  <a:pt x="1135651" y="780574"/>
                </a:lnTo>
                <a:lnTo>
                  <a:pt x="1134699" y="780574"/>
                </a:lnTo>
                <a:lnTo>
                  <a:pt x="1134699" y="780574"/>
                </a:lnTo>
                <a:cubicBezTo>
                  <a:pt x="1135651" y="780574"/>
                  <a:pt x="1135651" y="780574"/>
                  <a:pt x="1134699" y="780574"/>
                </a:cubicBezTo>
                <a:lnTo>
                  <a:pt x="1133746" y="777716"/>
                </a:lnTo>
                <a:lnTo>
                  <a:pt x="1133746" y="774859"/>
                </a:lnTo>
                <a:lnTo>
                  <a:pt x="1133746" y="763429"/>
                </a:lnTo>
                <a:lnTo>
                  <a:pt x="1133746" y="741521"/>
                </a:lnTo>
                <a:lnTo>
                  <a:pt x="1133746" y="697706"/>
                </a:lnTo>
                <a:lnTo>
                  <a:pt x="1133746" y="683419"/>
                </a:lnTo>
                <a:cubicBezTo>
                  <a:pt x="1134699" y="687229"/>
                  <a:pt x="1134699" y="691039"/>
                  <a:pt x="1135651" y="694849"/>
                </a:cubicBezTo>
                <a:lnTo>
                  <a:pt x="1135651" y="749141"/>
                </a:lnTo>
                <a:close/>
                <a:moveTo>
                  <a:pt x="1136604" y="614839"/>
                </a:moveTo>
                <a:lnTo>
                  <a:pt x="1136604" y="663416"/>
                </a:lnTo>
                <a:cubicBezTo>
                  <a:pt x="1135651" y="658654"/>
                  <a:pt x="1135651" y="653891"/>
                  <a:pt x="1134699" y="649129"/>
                </a:cubicBezTo>
                <a:lnTo>
                  <a:pt x="1134699" y="610076"/>
                </a:lnTo>
                <a:cubicBezTo>
                  <a:pt x="1134699" y="581501"/>
                  <a:pt x="1134699" y="551974"/>
                  <a:pt x="1134699" y="523399"/>
                </a:cubicBezTo>
                <a:cubicBezTo>
                  <a:pt x="1135651" y="531019"/>
                  <a:pt x="1136604" y="537686"/>
                  <a:pt x="1137556" y="544354"/>
                </a:cubicBezTo>
                <a:lnTo>
                  <a:pt x="1136604" y="614839"/>
                </a:lnTo>
                <a:close/>
                <a:moveTo>
                  <a:pt x="1136604" y="393859"/>
                </a:moveTo>
                <a:cubicBezTo>
                  <a:pt x="1136604" y="391001"/>
                  <a:pt x="1136604" y="388144"/>
                  <a:pt x="1136604" y="386239"/>
                </a:cubicBezTo>
                <a:cubicBezTo>
                  <a:pt x="1136604" y="381476"/>
                  <a:pt x="1136604" y="377666"/>
                  <a:pt x="1136604" y="372904"/>
                </a:cubicBezTo>
                <a:lnTo>
                  <a:pt x="1136604" y="393859"/>
                </a:lnTo>
                <a:close/>
                <a:moveTo>
                  <a:pt x="1137556" y="253841"/>
                </a:moveTo>
                <a:lnTo>
                  <a:pt x="1137556" y="254794"/>
                </a:lnTo>
                <a:lnTo>
                  <a:pt x="1137556" y="263366"/>
                </a:lnTo>
                <a:lnTo>
                  <a:pt x="1137556" y="280511"/>
                </a:lnTo>
                <a:lnTo>
                  <a:pt x="1137556" y="347186"/>
                </a:lnTo>
                <a:lnTo>
                  <a:pt x="1137556" y="352901"/>
                </a:lnTo>
                <a:cubicBezTo>
                  <a:pt x="1137556" y="361474"/>
                  <a:pt x="1136604" y="370046"/>
                  <a:pt x="1136604" y="378619"/>
                </a:cubicBezTo>
                <a:cubicBezTo>
                  <a:pt x="1134699" y="340519"/>
                  <a:pt x="1132794" y="301466"/>
                  <a:pt x="1130889" y="263366"/>
                </a:cubicBezTo>
                <a:cubicBezTo>
                  <a:pt x="1130889" y="260509"/>
                  <a:pt x="1130889" y="256699"/>
                  <a:pt x="1129936" y="253841"/>
                </a:cubicBezTo>
                <a:lnTo>
                  <a:pt x="1131841" y="253841"/>
                </a:lnTo>
                <a:cubicBezTo>
                  <a:pt x="1131841" y="253841"/>
                  <a:pt x="1132794" y="253841"/>
                  <a:pt x="1133746" y="253841"/>
                </a:cubicBezTo>
                <a:lnTo>
                  <a:pt x="1133746" y="253841"/>
                </a:lnTo>
                <a:lnTo>
                  <a:pt x="1135651" y="253841"/>
                </a:lnTo>
                <a:lnTo>
                  <a:pt x="1140414" y="253841"/>
                </a:lnTo>
                <a:cubicBezTo>
                  <a:pt x="1137556" y="253841"/>
                  <a:pt x="1136604" y="253841"/>
                  <a:pt x="1137556" y="253841"/>
                </a:cubicBezTo>
                <a:lnTo>
                  <a:pt x="1137556" y="253841"/>
                </a:lnTo>
                <a:close/>
                <a:moveTo>
                  <a:pt x="1143271" y="766286"/>
                </a:moveTo>
                <a:lnTo>
                  <a:pt x="1143271" y="775811"/>
                </a:lnTo>
                <a:lnTo>
                  <a:pt x="1143271" y="780574"/>
                </a:lnTo>
                <a:lnTo>
                  <a:pt x="1143271" y="781526"/>
                </a:lnTo>
                <a:lnTo>
                  <a:pt x="1143271" y="781526"/>
                </a:lnTo>
                <a:lnTo>
                  <a:pt x="1139461" y="781526"/>
                </a:lnTo>
                <a:cubicBezTo>
                  <a:pt x="1138509" y="781526"/>
                  <a:pt x="1138509" y="781526"/>
                  <a:pt x="1139461" y="781526"/>
                </a:cubicBezTo>
                <a:lnTo>
                  <a:pt x="1139461" y="780574"/>
                </a:lnTo>
                <a:lnTo>
                  <a:pt x="1139461" y="778669"/>
                </a:lnTo>
                <a:lnTo>
                  <a:pt x="1139461" y="759619"/>
                </a:lnTo>
                <a:lnTo>
                  <a:pt x="1139461" y="716756"/>
                </a:lnTo>
                <a:cubicBezTo>
                  <a:pt x="1140414" y="722471"/>
                  <a:pt x="1141366" y="729139"/>
                  <a:pt x="1143271" y="734854"/>
                </a:cubicBezTo>
                <a:lnTo>
                  <a:pt x="1143271" y="766286"/>
                </a:lnTo>
                <a:close/>
                <a:moveTo>
                  <a:pt x="1149939" y="781526"/>
                </a:moveTo>
                <a:cubicBezTo>
                  <a:pt x="1148986" y="781526"/>
                  <a:pt x="1148986" y="781526"/>
                  <a:pt x="1149939" y="781526"/>
                </a:cubicBezTo>
                <a:lnTo>
                  <a:pt x="1149939" y="781526"/>
                </a:lnTo>
                <a:cubicBezTo>
                  <a:pt x="1148034" y="781526"/>
                  <a:pt x="1146129" y="781526"/>
                  <a:pt x="1145176" y="781526"/>
                </a:cubicBezTo>
                <a:cubicBezTo>
                  <a:pt x="1154701" y="781526"/>
                  <a:pt x="1144224" y="781526"/>
                  <a:pt x="1148034" y="781526"/>
                </a:cubicBezTo>
                <a:lnTo>
                  <a:pt x="1148034" y="754856"/>
                </a:lnTo>
                <a:cubicBezTo>
                  <a:pt x="1148986" y="757714"/>
                  <a:pt x="1148986" y="759619"/>
                  <a:pt x="1149939" y="762476"/>
                </a:cubicBezTo>
                <a:cubicBezTo>
                  <a:pt x="1149939" y="767239"/>
                  <a:pt x="1149939" y="772954"/>
                  <a:pt x="1149939" y="777716"/>
                </a:cubicBezTo>
                <a:lnTo>
                  <a:pt x="1149939" y="780574"/>
                </a:lnTo>
                <a:lnTo>
                  <a:pt x="1149939" y="781526"/>
                </a:lnTo>
                <a:lnTo>
                  <a:pt x="1149939" y="781526"/>
                </a:lnTo>
                <a:lnTo>
                  <a:pt x="1149939" y="781526"/>
                </a:lnTo>
                <a:lnTo>
                  <a:pt x="1149939" y="781526"/>
                </a:lnTo>
                <a:close/>
                <a:moveTo>
                  <a:pt x="1148986" y="740569"/>
                </a:moveTo>
                <a:cubicBezTo>
                  <a:pt x="1148034" y="737711"/>
                  <a:pt x="1148034" y="734854"/>
                  <a:pt x="1147081" y="731044"/>
                </a:cubicBezTo>
                <a:lnTo>
                  <a:pt x="1147081" y="680561"/>
                </a:lnTo>
                <a:cubicBezTo>
                  <a:pt x="1147081" y="656749"/>
                  <a:pt x="1147081" y="632936"/>
                  <a:pt x="1147081" y="610076"/>
                </a:cubicBezTo>
                <a:cubicBezTo>
                  <a:pt x="1148034" y="614839"/>
                  <a:pt x="1148986" y="615791"/>
                  <a:pt x="1149939" y="612934"/>
                </a:cubicBezTo>
                <a:cubicBezTo>
                  <a:pt x="1148986" y="655796"/>
                  <a:pt x="1148986" y="697706"/>
                  <a:pt x="1148986" y="740569"/>
                </a:cubicBezTo>
                <a:moveTo>
                  <a:pt x="1149939" y="607219"/>
                </a:moveTo>
                <a:cubicBezTo>
                  <a:pt x="1149939" y="606266"/>
                  <a:pt x="1149939" y="604361"/>
                  <a:pt x="1149939" y="603409"/>
                </a:cubicBezTo>
                <a:cubicBezTo>
                  <a:pt x="1148986" y="594836"/>
                  <a:pt x="1148986" y="582454"/>
                  <a:pt x="1147081" y="566261"/>
                </a:cubicBezTo>
                <a:cubicBezTo>
                  <a:pt x="1147081" y="515779"/>
                  <a:pt x="1147081" y="465296"/>
                  <a:pt x="1148986" y="414814"/>
                </a:cubicBezTo>
                <a:cubicBezTo>
                  <a:pt x="1148986" y="394811"/>
                  <a:pt x="1149939" y="375761"/>
                  <a:pt x="1150891" y="355759"/>
                </a:cubicBezTo>
                <a:lnTo>
                  <a:pt x="1150891" y="421481"/>
                </a:lnTo>
                <a:lnTo>
                  <a:pt x="1150891" y="599599"/>
                </a:lnTo>
                <a:lnTo>
                  <a:pt x="1150891" y="607219"/>
                </a:lnTo>
                <a:close/>
                <a:moveTo>
                  <a:pt x="1149939" y="773906"/>
                </a:moveTo>
                <a:lnTo>
                  <a:pt x="1148986" y="778669"/>
                </a:lnTo>
                <a:lnTo>
                  <a:pt x="1149939" y="773906"/>
                </a:lnTo>
                <a:lnTo>
                  <a:pt x="1148986" y="765334"/>
                </a:lnTo>
                <a:cubicBezTo>
                  <a:pt x="1148986" y="767239"/>
                  <a:pt x="1149939" y="768191"/>
                  <a:pt x="1149939" y="770096"/>
                </a:cubicBezTo>
                <a:lnTo>
                  <a:pt x="1149939" y="773906"/>
                </a:lnTo>
                <a:close/>
                <a:moveTo>
                  <a:pt x="1161369" y="671989"/>
                </a:moveTo>
                <a:cubicBezTo>
                  <a:pt x="1158511" y="694849"/>
                  <a:pt x="1157559" y="717709"/>
                  <a:pt x="1154701" y="739616"/>
                </a:cubicBezTo>
                <a:lnTo>
                  <a:pt x="1152796" y="756761"/>
                </a:lnTo>
                <a:cubicBezTo>
                  <a:pt x="1151844" y="751999"/>
                  <a:pt x="1150891" y="748189"/>
                  <a:pt x="1149939" y="743426"/>
                </a:cubicBezTo>
                <a:lnTo>
                  <a:pt x="1149939" y="595789"/>
                </a:lnTo>
                <a:lnTo>
                  <a:pt x="1149939" y="418624"/>
                </a:lnTo>
                <a:lnTo>
                  <a:pt x="1149939" y="348139"/>
                </a:lnTo>
                <a:cubicBezTo>
                  <a:pt x="1150891" y="326231"/>
                  <a:pt x="1151844" y="303371"/>
                  <a:pt x="1153749" y="281464"/>
                </a:cubicBezTo>
                <a:cubicBezTo>
                  <a:pt x="1154701" y="271939"/>
                  <a:pt x="1154701" y="262414"/>
                  <a:pt x="1155654" y="252889"/>
                </a:cubicBezTo>
                <a:cubicBezTo>
                  <a:pt x="1158511" y="252889"/>
                  <a:pt x="1162321" y="252889"/>
                  <a:pt x="1165179" y="252889"/>
                </a:cubicBezTo>
                <a:cubicBezTo>
                  <a:pt x="1173751" y="335756"/>
                  <a:pt x="1174704" y="418624"/>
                  <a:pt x="1174704" y="502444"/>
                </a:cubicBezTo>
                <a:cubicBezTo>
                  <a:pt x="1170894" y="559594"/>
                  <a:pt x="1167084" y="615791"/>
                  <a:pt x="1161369" y="671989"/>
                </a:cubicBezTo>
                <a:moveTo>
                  <a:pt x="1184229" y="398621"/>
                </a:moveTo>
                <a:cubicBezTo>
                  <a:pt x="1183276" y="406241"/>
                  <a:pt x="1182324" y="413861"/>
                  <a:pt x="1182324" y="422434"/>
                </a:cubicBezTo>
                <a:cubicBezTo>
                  <a:pt x="1182324" y="413861"/>
                  <a:pt x="1183276" y="406241"/>
                  <a:pt x="1184229" y="398621"/>
                </a:cubicBezTo>
                <a:lnTo>
                  <a:pt x="1184229" y="398621"/>
                </a:lnTo>
                <a:close/>
                <a:moveTo>
                  <a:pt x="1184229" y="340519"/>
                </a:moveTo>
                <a:lnTo>
                  <a:pt x="1184229" y="394811"/>
                </a:lnTo>
                <a:cubicBezTo>
                  <a:pt x="1184229" y="395764"/>
                  <a:pt x="1184229" y="396716"/>
                  <a:pt x="1184229" y="397669"/>
                </a:cubicBezTo>
                <a:cubicBezTo>
                  <a:pt x="1181371" y="427196"/>
                  <a:pt x="1178514" y="456724"/>
                  <a:pt x="1176609" y="486251"/>
                </a:cubicBezTo>
                <a:cubicBezTo>
                  <a:pt x="1176609" y="454819"/>
                  <a:pt x="1176609" y="423386"/>
                  <a:pt x="1175656" y="391954"/>
                </a:cubicBezTo>
                <a:cubicBezTo>
                  <a:pt x="1174704" y="346234"/>
                  <a:pt x="1172799" y="299561"/>
                  <a:pt x="1168036" y="253841"/>
                </a:cubicBezTo>
                <a:cubicBezTo>
                  <a:pt x="1170894" y="253841"/>
                  <a:pt x="1173751" y="253841"/>
                  <a:pt x="1176609" y="253841"/>
                </a:cubicBezTo>
                <a:cubicBezTo>
                  <a:pt x="1177561" y="268129"/>
                  <a:pt x="1179466" y="282416"/>
                  <a:pt x="1180419" y="295751"/>
                </a:cubicBezTo>
                <a:cubicBezTo>
                  <a:pt x="1177561" y="295751"/>
                  <a:pt x="1177561" y="295751"/>
                  <a:pt x="1180419" y="295751"/>
                </a:cubicBezTo>
                <a:cubicBezTo>
                  <a:pt x="1177561" y="295751"/>
                  <a:pt x="1176609" y="295751"/>
                  <a:pt x="1180419" y="295751"/>
                </a:cubicBezTo>
                <a:cubicBezTo>
                  <a:pt x="1182324" y="322421"/>
                  <a:pt x="1183276" y="348139"/>
                  <a:pt x="1184229" y="373856"/>
                </a:cubicBezTo>
                <a:cubicBezTo>
                  <a:pt x="1183276" y="348139"/>
                  <a:pt x="1182324" y="321469"/>
                  <a:pt x="1180419" y="295751"/>
                </a:cubicBezTo>
                <a:cubicBezTo>
                  <a:pt x="1181371" y="295751"/>
                  <a:pt x="1183276" y="295751"/>
                  <a:pt x="1185181" y="295751"/>
                </a:cubicBezTo>
                <a:lnTo>
                  <a:pt x="1184229" y="340519"/>
                </a:lnTo>
                <a:close/>
                <a:moveTo>
                  <a:pt x="1213756" y="294799"/>
                </a:moveTo>
                <a:lnTo>
                  <a:pt x="1213756" y="294799"/>
                </a:lnTo>
                <a:cubicBezTo>
                  <a:pt x="1209946" y="294799"/>
                  <a:pt x="1205184" y="294799"/>
                  <a:pt x="1201374" y="294799"/>
                </a:cubicBezTo>
                <a:cubicBezTo>
                  <a:pt x="1203279" y="294799"/>
                  <a:pt x="1204231" y="294799"/>
                  <a:pt x="1206136" y="294799"/>
                </a:cubicBezTo>
                <a:cubicBezTo>
                  <a:pt x="1202326" y="294799"/>
                  <a:pt x="1199469" y="294799"/>
                  <a:pt x="1196611" y="294799"/>
                </a:cubicBezTo>
                <a:lnTo>
                  <a:pt x="1196611" y="294799"/>
                </a:lnTo>
                <a:cubicBezTo>
                  <a:pt x="1193754" y="294799"/>
                  <a:pt x="1190896" y="294799"/>
                  <a:pt x="1188039" y="294799"/>
                </a:cubicBezTo>
                <a:lnTo>
                  <a:pt x="1188039" y="261461"/>
                </a:lnTo>
                <a:lnTo>
                  <a:pt x="1188039" y="257651"/>
                </a:lnTo>
                <a:lnTo>
                  <a:pt x="1188039" y="255746"/>
                </a:lnTo>
                <a:lnTo>
                  <a:pt x="1188039" y="254794"/>
                </a:lnTo>
                <a:lnTo>
                  <a:pt x="1188039" y="253841"/>
                </a:lnTo>
                <a:lnTo>
                  <a:pt x="1185181" y="253841"/>
                </a:lnTo>
                <a:lnTo>
                  <a:pt x="1185181" y="259556"/>
                </a:lnTo>
                <a:lnTo>
                  <a:pt x="1185181" y="270986"/>
                </a:lnTo>
                <a:lnTo>
                  <a:pt x="1185181" y="293846"/>
                </a:lnTo>
                <a:lnTo>
                  <a:pt x="1185181" y="294799"/>
                </a:lnTo>
                <a:cubicBezTo>
                  <a:pt x="1183276" y="294799"/>
                  <a:pt x="1182324" y="294799"/>
                  <a:pt x="1180419" y="294799"/>
                </a:cubicBezTo>
                <a:cubicBezTo>
                  <a:pt x="1179466" y="280511"/>
                  <a:pt x="1178514" y="267176"/>
                  <a:pt x="1176609" y="252889"/>
                </a:cubicBezTo>
                <a:cubicBezTo>
                  <a:pt x="1180419" y="252889"/>
                  <a:pt x="1184229" y="252889"/>
                  <a:pt x="1187086" y="252889"/>
                </a:cubicBezTo>
                <a:lnTo>
                  <a:pt x="1187086" y="252889"/>
                </a:lnTo>
                <a:cubicBezTo>
                  <a:pt x="1190896" y="252889"/>
                  <a:pt x="1186134" y="252889"/>
                  <a:pt x="1176609" y="252889"/>
                </a:cubicBezTo>
                <a:cubicBezTo>
                  <a:pt x="1174704" y="236696"/>
                  <a:pt x="1173751" y="220504"/>
                  <a:pt x="1170894" y="204311"/>
                </a:cubicBezTo>
                <a:cubicBezTo>
                  <a:pt x="1168989" y="190024"/>
                  <a:pt x="1167084" y="175736"/>
                  <a:pt x="1164226" y="162401"/>
                </a:cubicBezTo>
                <a:lnTo>
                  <a:pt x="1164226" y="159544"/>
                </a:lnTo>
                <a:cubicBezTo>
                  <a:pt x="1176609" y="159544"/>
                  <a:pt x="1187086" y="158591"/>
                  <a:pt x="1197564" y="158591"/>
                </a:cubicBezTo>
                <a:lnTo>
                  <a:pt x="1198516" y="162401"/>
                </a:lnTo>
                <a:cubicBezTo>
                  <a:pt x="1199469" y="170021"/>
                  <a:pt x="1201374" y="178594"/>
                  <a:pt x="1202326" y="186214"/>
                </a:cubicBezTo>
                <a:cubicBezTo>
                  <a:pt x="1207089" y="222409"/>
                  <a:pt x="1210899" y="258604"/>
                  <a:pt x="1213756" y="294799"/>
                </a:cubicBezTo>
                <a:lnTo>
                  <a:pt x="1214709" y="294799"/>
                </a:lnTo>
                <a:cubicBezTo>
                  <a:pt x="1213756" y="294799"/>
                  <a:pt x="1213756" y="294799"/>
                  <a:pt x="1213756" y="294799"/>
                </a:cubicBezTo>
                <a:moveTo>
                  <a:pt x="1225186" y="640556"/>
                </a:moveTo>
                <a:cubicBezTo>
                  <a:pt x="1224234" y="548164"/>
                  <a:pt x="1225186" y="453866"/>
                  <a:pt x="1221376" y="358616"/>
                </a:cubicBezTo>
                <a:cubicBezTo>
                  <a:pt x="1220424" y="337661"/>
                  <a:pt x="1219471" y="316706"/>
                  <a:pt x="1217566" y="296704"/>
                </a:cubicBezTo>
                <a:cubicBezTo>
                  <a:pt x="1227091" y="296704"/>
                  <a:pt x="1238521" y="295751"/>
                  <a:pt x="1248046" y="295751"/>
                </a:cubicBezTo>
                <a:cubicBezTo>
                  <a:pt x="1245189" y="387191"/>
                  <a:pt x="1245189" y="474821"/>
                  <a:pt x="1243284" y="559594"/>
                </a:cubicBezTo>
                <a:cubicBezTo>
                  <a:pt x="1242331" y="608171"/>
                  <a:pt x="1240426" y="655796"/>
                  <a:pt x="1237569" y="703421"/>
                </a:cubicBezTo>
                <a:cubicBezTo>
                  <a:pt x="1236616" y="727234"/>
                  <a:pt x="1233759" y="750094"/>
                  <a:pt x="1231854" y="773906"/>
                </a:cubicBezTo>
                <a:lnTo>
                  <a:pt x="1230901" y="780574"/>
                </a:lnTo>
                <a:lnTo>
                  <a:pt x="1230901" y="778669"/>
                </a:lnTo>
                <a:cubicBezTo>
                  <a:pt x="1230901" y="775811"/>
                  <a:pt x="1230901" y="773906"/>
                  <a:pt x="1230901" y="771049"/>
                </a:cubicBezTo>
                <a:lnTo>
                  <a:pt x="1231854" y="762476"/>
                </a:lnTo>
                <a:cubicBezTo>
                  <a:pt x="1232806" y="745331"/>
                  <a:pt x="1234711" y="729139"/>
                  <a:pt x="1235664" y="711994"/>
                </a:cubicBezTo>
                <a:cubicBezTo>
                  <a:pt x="1235664" y="706279"/>
                  <a:pt x="1236616" y="700564"/>
                  <a:pt x="1236616" y="694849"/>
                </a:cubicBezTo>
                <a:cubicBezTo>
                  <a:pt x="1235664" y="709136"/>
                  <a:pt x="1234711" y="723424"/>
                  <a:pt x="1233759" y="737711"/>
                </a:cubicBezTo>
                <a:lnTo>
                  <a:pt x="1230901" y="770096"/>
                </a:lnTo>
                <a:lnTo>
                  <a:pt x="1230901" y="771049"/>
                </a:lnTo>
                <a:cubicBezTo>
                  <a:pt x="1227091" y="728186"/>
                  <a:pt x="1226139" y="684371"/>
                  <a:pt x="1225186" y="640556"/>
                </a:cubicBezTo>
              </a:path>
            </a:pathLst>
          </a:custGeom>
          <a:solidFill>
            <a:srgbClr val="6D6E71"/>
          </a:solidFill>
          <a:ln w="9525" cap="flat">
            <a:noFill/>
            <a:prstDash val="solid"/>
            <a:miter/>
          </a:ln>
        </p:spPr>
        <p:txBody>
          <a:bodyPr rtlCol="0" anchor="ctr">
            <a:noAutofit/>
          </a:bodyPr>
          <a:lstStyle/>
          <a:p>
            <a:endParaRPr lang="en-GB"/>
          </a:p>
        </p:txBody>
      </p:sp>
      <p:grpSp>
        <p:nvGrpSpPr>
          <p:cNvPr id="14" name="Graphic 12">
            <a:extLst>
              <a:ext uri="{FF2B5EF4-FFF2-40B4-BE49-F238E27FC236}">
                <a16:creationId xmlns:a16="http://schemas.microsoft.com/office/drawing/2014/main" id="{7317F8BB-82DD-4884-9F7C-A5418B7D4958}"/>
              </a:ext>
            </a:extLst>
          </p:cNvPr>
          <p:cNvGrpSpPr/>
          <p:nvPr/>
        </p:nvGrpSpPr>
        <p:grpSpPr>
          <a:xfrm>
            <a:off x="1839897" y="3092451"/>
            <a:ext cx="2297127" cy="825932"/>
            <a:chOff x="5672137" y="3276600"/>
            <a:chExt cx="847725" cy="304800"/>
          </a:xfrm>
        </p:grpSpPr>
        <p:sp>
          <p:nvSpPr>
            <p:cNvPr id="15" name="Freeform: Shape 14">
              <a:extLst>
                <a:ext uri="{FF2B5EF4-FFF2-40B4-BE49-F238E27FC236}">
                  <a16:creationId xmlns:a16="http://schemas.microsoft.com/office/drawing/2014/main" id="{83CB5F73-BD67-4337-9D07-017570CE8FBC}"/>
                </a:ext>
              </a:extLst>
            </p:cNvPr>
            <p:cNvSpPr/>
            <p:nvPr/>
          </p:nvSpPr>
          <p:spPr>
            <a:xfrm>
              <a:off x="5664993" y="3318986"/>
              <a:ext cx="180975" cy="200025"/>
            </a:xfrm>
            <a:custGeom>
              <a:avLst/>
              <a:gdLst>
                <a:gd name="connsiteX0" fmla="*/ 93821 w 180975"/>
                <a:gd name="connsiteY0" fmla="*/ 164306 h 200025"/>
                <a:gd name="connsiteX1" fmla="*/ 136684 w 180975"/>
                <a:gd name="connsiteY1" fmla="*/ 123349 h 200025"/>
                <a:gd name="connsiteX2" fmla="*/ 175736 w 180975"/>
                <a:gd name="connsiteY2" fmla="*/ 123349 h 200025"/>
                <a:gd name="connsiteX3" fmla="*/ 93821 w 180975"/>
                <a:gd name="connsiteY3" fmla="*/ 194786 h 200025"/>
                <a:gd name="connsiteX4" fmla="*/ 7144 w 180975"/>
                <a:gd name="connsiteY4" fmla="*/ 102394 h 200025"/>
                <a:gd name="connsiteX5" fmla="*/ 95726 w 180975"/>
                <a:gd name="connsiteY5" fmla="*/ 7144 h 200025"/>
                <a:gd name="connsiteX6" fmla="*/ 175736 w 180975"/>
                <a:gd name="connsiteY6" fmla="*/ 71914 h 200025"/>
                <a:gd name="connsiteX7" fmla="*/ 136684 w 180975"/>
                <a:gd name="connsiteY7" fmla="*/ 71914 h 200025"/>
                <a:gd name="connsiteX8" fmla="*/ 95726 w 180975"/>
                <a:gd name="connsiteY8" fmla="*/ 38576 h 200025"/>
                <a:gd name="connsiteX9" fmla="*/ 47149 w 180975"/>
                <a:gd name="connsiteY9" fmla="*/ 103346 h 200025"/>
                <a:gd name="connsiteX10" fmla="*/ 93821 w 180975"/>
                <a:gd name="connsiteY10" fmla="*/ 1643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200025">
                  <a:moveTo>
                    <a:pt x="93821" y="164306"/>
                  </a:moveTo>
                  <a:cubicBezTo>
                    <a:pt x="116681" y="164306"/>
                    <a:pt x="132874" y="149066"/>
                    <a:pt x="136684" y="123349"/>
                  </a:cubicBezTo>
                  <a:lnTo>
                    <a:pt x="175736" y="123349"/>
                  </a:lnTo>
                  <a:cubicBezTo>
                    <a:pt x="168116" y="169069"/>
                    <a:pt x="139541" y="194786"/>
                    <a:pt x="93821" y="194786"/>
                  </a:cubicBezTo>
                  <a:cubicBezTo>
                    <a:pt x="37624" y="194786"/>
                    <a:pt x="7144" y="154781"/>
                    <a:pt x="7144" y="102394"/>
                  </a:cubicBezTo>
                  <a:cubicBezTo>
                    <a:pt x="7144" y="49054"/>
                    <a:pt x="36671" y="7144"/>
                    <a:pt x="95726" y="7144"/>
                  </a:cubicBezTo>
                  <a:cubicBezTo>
                    <a:pt x="136684" y="7144"/>
                    <a:pt x="171926" y="28099"/>
                    <a:pt x="175736" y="71914"/>
                  </a:cubicBezTo>
                  <a:lnTo>
                    <a:pt x="136684" y="71914"/>
                  </a:lnTo>
                  <a:cubicBezTo>
                    <a:pt x="133826" y="50006"/>
                    <a:pt x="117634" y="38576"/>
                    <a:pt x="95726" y="38576"/>
                  </a:cubicBezTo>
                  <a:cubicBezTo>
                    <a:pt x="75724" y="38576"/>
                    <a:pt x="47149" y="49054"/>
                    <a:pt x="47149" y="103346"/>
                  </a:cubicBezTo>
                  <a:cubicBezTo>
                    <a:pt x="46196" y="132874"/>
                    <a:pt x="59531" y="164306"/>
                    <a:pt x="93821" y="164306"/>
                  </a:cubicBezTo>
                </a:path>
              </a:pathLst>
            </a:custGeom>
            <a:solidFill>
              <a:srgbClr val="FFFFFF"/>
            </a:solidFill>
            <a:ln w="9525" cap="flat">
              <a:noFill/>
              <a:prstDash val="solid"/>
              <a:miter/>
            </a:ln>
          </p:spPr>
          <p:txBody>
            <a:bodyPr rtlCol="0" anchor="ctr">
              <a:noAutofit/>
            </a:bodyPr>
            <a:lstStyle/>
            <a:p>
              <a:endParaRPr lang="en-GB"/>
            </a:p>
          </p:txBody>
        </p:sp>
        <p:sp>
          <p:nvSpPr>
            <p:cNvPr id="16" name="Freeform: Shape 15">
              <a:extLst>
                <a:ext uri="{FF2B5EF4-FFF2-40B4-BE49-F238E27FC236}">
                  <a16:creationId xmlns:a16="http://schemas.microsoft.com/office/drawing/2014/main" id="{7EE33D1D-D118-45C3-A602-1AEDB3D2D03B}"/>
                </a:ext>
              </a:extLst>
            </p:cNvPr>
            <p:cNvSpPr/>
            <p:nvPr/>
          </p:nvSpPr>
          <p:spPr>
            <a:xfrm>
              <a:off x="5845968" y="3323749"/>
              <a:ext cx="47625" cy="190500"/>
            </a:xfrm>
            <a:custGeom>
              <a:avLst/>
              <a:gdLst>
                <a:gd name="connsiteX0" fmla="*/ 7144 w 47625"/>
                <a:gd name="connsiteY0" fmla="*/ 7144 h 190500"/>
                <a:gd name="connsiteX1" fmla="*/ 46196 w 47625"/>
                <a:gd name="connsiteY1" fmla="*/ 7144 h 190500"/>
                <a:gd name="connsiteX2" fmla="*/ 46196 w 47625"/>
                <a:gd name="connsiteY2" fmla="*/ 185261 h 190500"/>
                <a:gd name="connsiteX3" fmla="*/ 7144 w 47625"/>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47625" h="190500">
                  <a:moveTo>
                    <a:pt x="7144" y="7144"/>
                  </a:moveTo>
                  <a:lnTo>
                    <a:pt x="46196" y="7144"/>
                  </a:lnTo>
                  <a:lnTo>
                    <a:pt x="46196" y="185261"/>
                  </a:lnTo>
                  <a:lnTo>
                    <a:pt x="7144" y="185261"/>
                  </a:lnTo>
                  <a:close/>
                </a:path>
              </a:pathLst>
            </a:custGeom>
            <a:solidFill>
              <a:srgbClr val="FFFFFF"/>
            </a:solidFill>
            <a:ln w="9525" cap="flat">
              <a:noFill/>
              <a:prstDash val="solid"/>
              <a:miter/>
            </a:ln>
          </p:spPr>
          <p:txBody>
            <a:bodyPr rtlCol="0" anchor="ctr">
              <a:noAutofit/>
            </a:bodyPr>
            <a:lstStyle/>
            <a:p>
              <a:endParaRPr lang="en-GB"/>
            </a:p>
          </p:txBody>
        </p:sp>
        <p:sp>
          <p:nvSpPr>
            <p:cNvPr id="17" name="Freeform: Shape 16">
              <a:extLst>
                <a:ext uri="{FF2B5EF4-FFF2-40B4-BE49-F238E27FC236}">
                  <a16:creationId xmlns:a16="http://schemas.microsoft.com/office/drawing/2014/main" id="{30DB2B2C-3266-4D7C-AE80-BFF33C64DDC0}"/>
                </a:ext>
              </a:extLst>
            </p:cNvPr>
            <p:cNvSpPr/>
            <p:nvPr/>
          </p:nvSpPr>
          <p:spPr>
            <a:xfrm>
              <a:off x="5845968" y="3269456"/>
              <a:ext cx="47625" cy="47625"/>
            </a:xfrm>
            <a:custGeom>
              <a:avLst/>
              <a:gdLst>
                <a:gd name="connsiteX0" fmla="*/ 7144 w 47625"/>
                <a:gd name="connsiteY0" fmla="*/ 7144 h 47625"/>
                <a:gd name="connsiteX1" fmla="*/ 46196 w 47625"/>
                <a:gd name="connsiteY1" fmla="*/ 7144 h 47625"/>
                <a:gd name="connsiteX2" fmla="*/ 46196 w 47625"/>
                <a:gd name="connsiteY2" fmla="*/ 44291 h 47625"/>
                <a:gd name="connsiteX3" fmla="*/ 7144 w 47625"/>
                <a:gd name="connsiteY3" fmla="*/ 44291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6196" y="7144"/>
                  </a:lnTo>
                  <a:lnTo>
                    <a:pt x="46196" y="44291"/>
                  </a:lnTo>
                  <a:lnTo>
                    <a:pt x="7144" y="44291"/>
                  </a:lnTo>
                  <a:close/>
                </a:path>
              </a:pathLst>
            </a:custGeom>
            <a:solidFill>
              <a:srgbClr val="FFFFFF"/>
            </a:solidFill>
            <a:ln w="9525" cap="flat">
              <a:noFill/>
              <a:prstDash val="solid"/>
              <a:miter/>
            </a:ln>
          </p:spPr>
          <p:txBody>
            <a:bodyPr rtlCol="0" anchor="ctr">
              <a:noAutofit/>
            </a:bodyPr>
            <a:lstStyle/>
            <a:p>
              <a:endParaRPr lang="en-GB"/>
            </a:p>
          </p:txBody>
        </p:sp>
        <p:sp>
          <p:nvSpPr>
            <p:cNvPr id="18" name="Freeform: Shape 17">
              <a:extLst>
                <a:ext uri="{FF2B5EF4-FFF2-40B4-BE49-F238E27FC236}">
                  <a16:creationId xmlns:a16="http://schemas.microsoft.com/office/drawing/2014/main" id="{51FF387C-38E7-488F-92FB-6ECB464BA5AE}"/>
                </a:ext>
              </a:extLst>
            </p:cNvPr>
            <p:cNvSpPr/>
            <p:nvPr/>
          </p:nvSpPr>
          <p:spPr>
            <a:xfrm>
              <a:off x="5896451" y="3270409"/>
              <a:ext cx="276225" cy="314325"/>
            </a:xfrm>
            <a:custGeom>
              <a:avLst/>
              <a:gdLst>
                <a:gd name="connsiteX0" fmla="*/ 203359 w 276225"/>
                <a:gd name="connsiteY0" fmla="*/ 248126 h 314325"/>
                <a:gd name="connsiteX1" fmla="*/ 140494 w 276225"/>
                <a:gd name="connsiteY1" fmla="*/ 309086 h 314325"/>
                <a:gd name="connsiteX2" fmla="*/ 112871 w 276225"/>
                <a:gd name="connsiteY2" fmla="*/ 309086 h 314325"/>
                <a:gd name="connsiteX3" fmla="*/ 112871 w 276225"/>
                <a:gd name="connsiteY3" fmla="*/ 275749 h 314325"/>
                <a:gd name="connsiteX4" fmla="*/ 131921 w 276225"/>
                <a:gd name="connsiteY4" fmla="*/ 275749 h 314325"/>
                <a:gd name="connsiteX5" fmla="*/ 159544 w 276225"/>
                <a:gd name="connsiteY5" fmla="*/ 250984 h 314325"/>
                <a:gd name="connsiteX6" fmla="*/ 164306 w 276225"/>
                <a:gd name="connsiteY6" fmla="*/ 237649 h 314325"/>
                <a:gd name="connsiteX7" fmla="*/ 107156 w 276225"/>
                <a:gd name="connsiteY7" fmla="*/ 90011 h 314325"/>
                <a:gd name="connsiteX8" fmla="*/ 71914 w 276225"/>
                <a:gd name="connsiteY8" fmla="*/ 90011 h 314325"/>
                <a:gd name="connsiteX9" fmla="*/ 71914 w 276225"/>
                <a:gd name="connsiteY9" fmla="*/ 185261 h 314325"/>
                <a:gd name="connsiteX10" fmla="*/ 90964 w 276225"/>
                <a:gd name="connsiteY10" fmla="*/ 208121 h 314325"/>
                <a:gd name="connsiteX11" fmla="*/ 107156 w 276225"/>
                <a:gd name="connsiteY11" fmla="*/ 208121 h 314325"/>
                <a:gd name="connsiteX12" fmla="*/ 107156 w 276225"/>
                <a:gd name="connsiteY12" fmla="*/ 240506 h 314325"/>
                <a:gd name="connsiteX13" fmla="*/ 81439 w 276225"/>
                <a:gd name="connsiteY13" fmla="*/ 240506 h 314325"/>
                <a:gd name="connsiteX14" fmla="*/ 31909 w 276225"/>
                <a:gd name="connsiteY14" fmla="*/ 194786 h 314325"/>
                <a:gd name="connsiteX15" fmla="*/ 31909 w 276225"/>
                <a:gd name="connsiteY15" fmla="*/ 90011 h 314325"/>
                <a:gd name="connsiteX16" fmla="*/ 7144 w 276225"/>
                <a:gd name="connsiteY16" fmla="*/ 90011 h 314325"/>
                <a:gd name="connsiteX17" fmla="*/ 7144 w 276225"/>
                <a:gd name="connsiteY17" fmla="*/ 60484 h 314325"/>
                <a:gd name="connsiteX18" fmla="*/ 31909 w 276225"/>
                <a:gd name="connsiteY18" fmla="*/ 60484 h 314325"/>
                <a:gd name="connsiteX19" fmla="*/ 31909 w 276225"/>
                <a:gd name="connsiteY19" fmla="*/ 7144 h 314325"/>
                <a:gd name="connsiteX20" fmla="*/ 70961 w 276225"/>
                <a:gd name="connsiteY20" fmla="*/ 7144 h 314325"/>
                <a:gd name="connsiteX21" fmla="*/ 70961 w 276225"/>
                <a:gd name="connsiteY21" fmla="*/ 60484 h 314325"/>
                <a:gd name="connsiteX22" fmla="*/ 94774 w 276225"/>
                <a:gd name="connsiteY22" fmla="*/ 60484 h 314325"/>
                <a:gd name="connsiteX23" fmla="*/ 106204 w 276225"/>
                <a:gd name="connsiteY23" fmla="*/ 60484 h 314325"/>
                <a:gd name="connsiteX24" fmla="*/ 137636 w 276225"/>
                <a:gd name="connsiteY24" fmla="*/ 60484 h 314325"/>
                <a:gd name="connsiteX25" fmla="*/ 184309 w 276225"/>
                <a:gd name="connsiteY25" fmla="*/ 193834 h 314325"/>
                <a:gd name="connsiteX26" fmla="*/ 185261 w 276225"/>
                <a:gd name="connsiteY26" fmla="*/ 193834 h 314325"/>
                <a:gd name="connsiteX27" fmla="*/ 230029 w 276225"/>
                <a:gd name="connsiteY27" fmla="*/ 60484 h 314325"/>
                <a:gd name="connsiteX28" fmla="*/ 270986 w 276225"/>
                <a:gd name="connsiteY28" fmla="*/ 60484 h 314325"/>
                <a:gd name="connsiteX29" fmla="*/ 203359 w 276225"/>
                <a:gd name="connsiteY29" fmla="*/ 24812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6225" h="314325">
                  <a:moveTo>
                    <a:pt x="203359" y="248126"/>
                  </a:moveTo>
                  <a:cubicBezTo>
                    <a:pt x="190976" y="280511"/>
                    <a:pt x="181451" y="309086"/>
                    <a:pt x="140494" y="309086"/>
                  </a:cubicBezTo>
                  <a:lnTo>
                    <a:pt x="112871" y="309086"/>
                  </a:lnTo>
                  <a:lnTo>
                    <a:pt x="112871" y="275749"/>
                  </a:lnTo>
                  <a:lnTo>
                    <a:pt x="131921" y="275749"/>
                  </a:lnTo>
                  <a:cubicBezTo>
                    <a:pt x="150019" y="275749"/>
                    <a:pt x="154781" y="266224"/>
                    <a:pt x="159544" y="250984"/>
                  </a:cubicBezTo>
                  <a:lnTo>
                    <a:pt x="164306" y="237649"/>
                  </a:lnTo>
                  <a:lnTo>
                    <a:pt x="107156" y="90011"/>
                  </a:lnTo>
                  <a:lnTo>
                    <a:pt x="71914" y="90011"/>
                  </a:lnTo>
                  <a:lnTo>
                    <a:pt x="71914" y="185261"/>
                  </a:lnTo>
                  <a:cubicBezTo>
                    <a:pt x="71914" y="201454"/>
                    <a:pt x="72866" y="208121"/>
                    <a:pt x="90964" y="208121"/>
                  </a:cubicBezTo>
                  <a:lnTo>
                    <a:pt x="107156" y="208121"/>
                  </a:lnTo>
                  <a:lnTo>
                    <a:pt x="107156" y="240506"/>
                  </a:lnTo>
                  <a:lnTo>
                    <a:pt x="81439" y="240506"/>
                  </a:lnTo>
                  <a:cubicBezTo>
                    <a:pt x="40481" y="240506"/>
                    <a:pt x="32861" y="224314"/>
                    <a:pt x="31909" y="194786"/>
                  </a:cubicBezTo>
                  <a:lnTo>
                    <a:pt x="31909" y="90011"/>
                  </a:lnTo>
                  <a:lnTo>
                    <a:pt x="7144" y="90011"/>
                  </a:lnTo>
                  <a:lnTo>
                    <a:pt x="7144" y="60484"/>
                  </a:lnTo>
                  <a:lnTo>
                    <a:pt x="31909" y="60484"/>
                  </a:lnTo>
                  <a:lnTo>
                    <a:pt x="31909" y="7144"/>
                  </a:lnTo>
                  <a:lnTo>
                    <a:pt x="70961" y="7144"/>
                  </a:lnTo>
                  <a:lnTo>
                    <a:pt x="70961" y="60484"/>
                  </a:lnTo>
                  <a:lnTo>
                    <a:pt x="94774" y="60484"/>
                  </a:lnTo>
                  <a:lnTo>
                    <a:pt x="106204" y="60484"/>
                  </a:lnTo>
                  <a:lnTo>
                    <a:pt x="137636" y="60484"/>
                  </a:lnTo>
                  <a:lnTo>
                    <a:pt x="184309" y="193834"/>
                  </a:lnTo>
                  <a:lnTo>
                    <a:pt x="185261" y="193834"/>
                  </a:lnTo>
                  <a:lnTo>
                    <a:pt x="230029" y="60484"/>
                  </a:lnTo>
                  <a:lnTo>
                    <a:pt x="270986" y="60484"/>
                  </a:lnTo>
                  <a:lnTo>
                    <a:pt x="203359" y="248126"/>
                  </a:lnTo>
                  <a:close/>
                </a:path>
              </a:pathLst>
            </a:custGeom>
            <a:solidFill>
              <a:srgbClr val="FFFFFF"/>
            </a:solidFill>
            <a:ln w="9525" cap="flat">
              <a:noFill/>
              <a:prstDash val="solid"/>
              <a:miter/>
            </a:ln>
          </p:spPr>
          <p:txBody>
            <a:bodyPr rtlCol="0" anchor="ctr">
              <a:noAutofit/>
            </a:bodyPr>
            <a:lstStyle/>
            <a:p>
              <a:endParaRPr lang="en-GB"/>
            </a:p>
          </p:txBody>
        </p:sp>
        <p:sp>
          <p:nvSpPr>
            <p:cNvPr id="19" name="Freeform: Shape 18">
              <a:extLst>
                <a:ext uri="{FF2B5EF4-FFF2-40B4-BE49-F238E27FC236}">
                  <a16:creationId xmlns:a16="http://schemas.microsoft.com/office/drawing/2014/main" id="{71141F0C-E6CC-40AB-BCC8-301BF47C14FB}"/>
                </a:ext>
              </a:extLst>
            </p:cNvPr>
            <p:cNvSpPr/>
            <p:nvPr/>
          </p:nvSpPr>
          <p:spPr>
            <a:xfrm>
              <a:off x="6149816" y="3318034"/>
              <a:ext cx="180975" cy="200025"/>
            </a:xfrm>
            <a:custGeom>
              <a:avLst/>
              <a:gdLst>
                <a:gd name="connsiteX0" fmla="*/ 93821 w 180975"/>
                <a:gd name="connsiteY0" fmla="*/ 165259 h 200025"/>
                <a:gd name="connsiteX1" fmla="*/ 136684 w 180975"/>
                <a:gd name="connsiteY1" fmla="*/ 124301 h 200025"/>
                <a:gd name="connsiteX2" fmla="*/ 175736 w 180975"/>
                <a:gd name="connsiteY2" fmla="*/ 124301 h 200025"/>
                <a:gd name="connsiteX3" fmla="*/ 93821 w 180975"/>
                <a:gd name="connsiteY3" fmla="*/ 195739 h 200025"/>
                <a:gd name="connsiteX4" fmla="*/ 7144 w 180975"/>
                <a:gd name="connsiteY4" fmla="*/ 103346 h 200025"/>
                <a:gd name="connsiteX5" fmla="*/ 94774 w 180975"/>
                <a:gd name="connsiteY5" fmla="*/ 7144 h 200025"/>
                <a:gd name="connsiteX6" fmla="*/ 174784 w 180975"/>
                <a:gd name="connsiteY6" fmla="*/ 71914 h 200025"/>
                <a:gd name="connsiteX7" fmla="*/ 135731 w 180975"/>
                <a:gd name="connsiteY7" fmla="*/ 71914 h 200025"/>
                <a:gd name="connsiteX8" fmla="*/ 94774 w 180975"/>
                <a:gd name="connsiteY8" fmla="*/ 38576 h 200025"/>
                <a:gd name="connsiteX9" fmla="*/ 46196 w 180975"/>
                <a:gd name="connsiteY9" fmla="*/ 104299 h 200025"/>
                <a:gd name="connsiteX10" fmla="*/ 93821 w 180975"/>
                <a:gd name="connsiteY10" fmla="*/ 16525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200025">
                  <a:moveTo>
                    <a:pt x="93821" y="165259"/>
                  </a:moveTo>
                  <a:cubicBezTo>
                    <a:pt x="116681" y="165259"/>
                    <a:pt x="132874" y="150019"/>
                    <a:pt x="136684" y="124301"/>
                  </a:cubicBezTo>
                  <a:lnTo>
                    <a:pt x="175736" y="124301"/>
                  </a:lnTo>
                  <a:cubicBezTo>
                    <a:pt x="168116" y="170021"/>
                    <a:pt x="139541" y="195739"/>
                    <a:pt x="93821" y="195739"/>
                  </a:cubicBezTo>
                  <a:cubicBezTo>
                    <a:pt x="37624" y="195739"/>
                    <a:pt x="7144" y="155734"/>
                    <a:pt x="7144" y="103346"/>
                  </a:cubicBezTo>
                  <a:cubicBezTo>
                    <a:pt x="7144" y="49054"/>
                    <a:pt x="36671" y="7144"/>
                    <a:pt x="94774" y="7144"/>
                  </a:cubicBezTo>
                  <a:cubicBezTo>
                    <a:pt x="135731" y="7144"/>
                    <a:pt x="170974" y="28099"/>
                    <a:pt x="174784" y="71914"/>
                  </a:cubicBezTo>
                  <a:lnTo>
                    <a:pt x="135731" y="71914"/>
                  </a:lnTo>
                  <a:cubicBezTo>
                    <a:pt x="132874" y="50006"/>
                    <a:pt x="116681" y="38576"/>
                    <a:pt x="94774" y="38576"/>
                  </a:cubicBezTo>
                  <a:cubicBezTo>
                    <a:pt x="74771" y="38576"/>
                    <a:pt x="46196" y="50006"/>
                    <a:pt x="46196" y="104299"/>
                  </a:cubicBezTo>
                  <a:cubicBezTo>
                    <a:pt x="46196" y="133826"/>
                    <a:pt x="59531" y="165259"/>
                    <a:pt x="93821" y="165259"/>
                  </a:cubicBezTo>
                </a:path>
              </a:pathLst>
            </a:custGeom>
            <a:solidFill>
              <a:srgbClr val="FFFFFF"/>
            </a:solidFill>
            <a:ln w="9525" cap="flat">
              <a:noFill/>
              <a:prstDash val="solid"/>
              <a:miter/>
            </a:ln>
          </p:spPr>
          <p:txBody>
            <a:bodyPr rtlCol="0" anchor="ctr">
              <a:noAutofit/>
            </a:bodyPr>
            <a:lstStyle/>
            <a:p>
              <a:endParaRPr lang="en-GB"/>
            </a:p>
          </p:txBody>
        </p:sp>
        <p:sp>
          <p:nvSpPr>
            <p:cNvPr id="20" name="Freeform: Shape 19">
              <a:extLst>
                <a:ext uri="{FF2B5EF4-FFF2-40B4-BE49-F238E27FC236}">
                  <a16:creationId xmlns:a16="http://schemas.microsoft.com/office/drawing/2014/main" id="{C7308C80-2825-4FEB-B98D-71C31F961620}"/>
                </a:ext>
              </a:extLst>
            </p:cNvPr>
            <p:cNvSpPr/>
            <p:nvPr/>
          </p:nvSpPr>
          <p:spPr>
            <a:xfrm>
              <a:off x="6327933" y="3318986"/>
              <a:ext cx="190500" cy="200025"/>
            </a:xfrm>
            <a:custGeom>
              <a:avLst/>
              <a:gdLst>
                <a:gd name="connsiteX0" fmla="*/ 97631 w 190500"/>
                <a:gd name="connsiteY0" fmla="*/ 7144 h 200025"/>
                <a:gd name="connsiteX1" fmla="*/ 7144 w 190500"/>
                <a:gd name="connsiteY1" fmla="*/ 101441 h 200025"/>
                <a:gd name="connsiteX2" fmla="*/ 97631 w 190500"/>
                <a:gd name="connsiteY2" fmla="*/ 195739 h 200025"/>
                <a:gd name="connsiteX3" fmla="*/ 188119 w 190500"/>
                <a:gd name="connsiteY3" fmla="*/ 101441 h 200025"/>
                <a:gd name="connsiteX4" fmla="*/ 97631 w 190500"/>
                <a:gd name="connsiteY4" fmla="*/ 7144 h 200025"/>
                <a:gd name="connsiteX5" fmla="*/ 97631 w 190500"/>
                <a:gd name="connsiteY5" fmla="*/ 164306 h 200025"/>
                <a:gd name="connsiteX6" fmla="*/ 47149 w 190500"/>
                <a:gd name="connsiteY6" fmla="*/ 101441 h 200025"/>
                <a:gd name="connsiteX7" fmla="*/ 97631 w 190500"/>
                <a:gd name="connsiteY7" fmla="*/ 38576 h 200025"/>
                <a:gd name="connsiteX8" fmla="*/ 148114 w 190500"/>
                <a:gd name="connsiteY8" fmla="*/ 101441 h 200025"/>
                <a:gd name="connsiteX9" fmla="*/ 97631 w 190500"/>
                <a:gd name="connsiteY9" fmla="*/ 1643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00025">
                  <a:moveTo>
                    <a:pt x="97631" y="7144"/>
                  </a:moveTo>
                  <a:cubicBezTo>
                    <a:pt x="40481" y="7144"/>
                    <a:pt x="7144" y="46196"/>
                    <a:pt x="7144" y="101441"/>
                  </a:cubicBezTo>
                  <a:cubicBezTo>
                    <a:pt x="7144" y="156686"/>
                    <a:pt x="39529" y="195739"/>
                    <a:pt x="97631" y="195739"/>
                  </a:cubicBezTo>
                  <a:cubicBezTo>
                    <a:pt x="154781" y="195739"/>
                    <a:pt x="188119" y="156686"/>
                    <a:pt x="188119" y="101441"/>
                  </a:cubicBezTo>
                  <a:cubicBezTo>
                    <a:pt x="187166" y="46196"/>
                    <a:pt x="154781" y="7144"/>
                    <a:pt x="97631" y="7144"/>
                  </a:cubicBezTo>
                  <a:moveTo>
                    <a:pt x="97631" y="164306"/>
                  </a:moveTo>
                  <a:cubicBezTo>
                    <a:pt x="62389" y="164306"/>
                    <a:pt x="47149" y="131921"/>
                    <a:pt x="47149" y="101441"/>
                  </a:cubicBezTo>
                  <a:cubicBezTo>
                    <a:pt x="47149" y="70961"/>
                    <a:pt x="62389" y="38576"/>
                    <a:pt x="97631" y="38576"/>
                  </a:cubicBezTo>
                  <a:cubicBezTo>
                    <a:pt x="132874" y="38576"/>
                    <a:pt x="148114" y="70961"/>
                    <a:pt x="148114" y="101441"/>
                  </a:cubicBezTo>
                  <a:cubicBezTo>
                    <a:pt x="148114" y="131921"/>
                    <a:pt x="132874" y="164306"/>
                    <a:pt x="97631" y="164306"/>
                  </a:cubicBezTo>
                </a:path>
              </a:pathLst>
            </a:custGeom>
            <a:solidFill>
              <a:srgbClr val="FFFFFF"/>
            </a:solidFill>
            <a:ln w="9525" cap="flat">
              <a:noFill/>
              <a:prstDash val="solid"/>
              <a:miter/>
            </a:ln>
          </p:spPr>
          <p:txBody>
            <a:bodyPr rtlCol="0" anchor="ctr">
              <a:noAutofit/>
            </a:bodyPr>
            <a:lstStyle/>
            <a:p>
              <a:endParaRPr lang="en-GB"/>
            </a:p>
          </p:txBody>
        </p:sp>
      </p:grpSp>
      <p:sp>
        <p:nvSpPr>
          <p:cNvPr id="22" name="Picture Placeholder 21">
            <a:extLst>
              <a:ext uri="{FF2B5EF4-FFF2-40B4-BE49-F238E27FC236}">
                <a16:creationId xmlns:a16="http://schemas.microsoft.com/office/drawing/2014/main" id="{82D3D998-2D96-48BD-879F-A273DB52D35B}"/>
              </a:ext>
            </a:extLst>
          </p:cNvPr>
          <p:cNvSpPr>
            <a:spLocks noGrp="1"/>
          </p:cNvSpPr>
          <p:nvPr>
            <p:ph type="pic" sz="quarter" idx="13" hasCustomPrompt="1"/>
          </p:nvPr>
        </p:nvSpPr>
        <p:spPr>
          <a:xfrm>
            <a:off x="7466806" y="1329531"/>
            <a:ext cx="601252" cy="602615"/>
          </a:xfrm>
          <a:prstGeom prst="ellipse">
            <a:avLst/>
          </a:prstGeom>
          <a:ln w="19050">
            <a:solidFill>
              <a:schemeClr val="accent2"/>
            </a:solidFill>
          </a:ln>
        </p:spPr>
        <p:txBody>
          <a:bodyPr anchor="ctr">
            <a:noAutofit/>
          </a:bodyPr>
          <a:lstStyle>
            <a:lvl1pPr algn="ctr">
              <a:defRPr sz="1000">
                <a:solidFill>
                  <a:schemeClr val="bg1"/>
                </a:solidFill>
              </a:defRPr>
            </a:lvl1pPr>
          </a:lstStyle>
          <a:p>
            <a:r>
              <a:rPr lang="en-GB" dirty="0"/>
              <a:t>Icon</a:t>
            </a:r>
          </a:p>
        </p:txBody>
      </p:sp>
      <p:sp>
        <p:nvSpPr>
          <p:cNvPr id="23" name="Picture Placeholder 21">
            <a:extLst>
              <a:ext uri="{FF2B5EF4-FFF2-40B4-BE49-F238E27FC236}">
                <a16:creationId xmlns:a16="http://schemas.microsoft.com/office/drawing/2014/main" id="{6901FB74-FEE6-41C5-86F3-AF653E306298}"/>
              </a:ext>
            </a:extLst>
          </p:cNvPr>
          <p:cNvSpPr>
            <a:spLocks noGrp="1"/>
          </p:cNvSpPr>
          <p:nvPr>
            <p:ph type="pic" sz="quarter" idx="14" hasCustomPrompt="1"/>
          </p:nvPr>
        </p:nvSpPr>
        <p:spPr>
          <a:xfrm>
            <a:off x="7466806" y="2244723"/>
            <a:ext cx="601252" cy="602615"/>
          </a:xfrm>
          <a:prstGeom prst="ellipse">
            <a:avLst/>
          </a:prstGeom>
          <a:ln w="19050">
            <a:solidFill>
              <a:schemeClr val="accent2"/>
            </a:solidFill>
          </a:ln>
        </p:spPr>
        <p:txBody>
          <a:bodyPr anchor="ctr">
            <a:noAutofit/>
          </a:bodyPr>
          <a:lstStyle>
            <a:lvl1pPr algn="ctr">
              <a:defRPr sz="1000">
                <a:solidFill>
                  <a:schemeClr val="bg1"/>
                </a:solidFill>
              </a:defRPr>
            </a:lvl1pPr>
          </a:lstStyle>
          <a:p>
            <a:r>
              <a:rPr lang="en-GB" dirty="0"/>
              <a:t>Icon</a:t>
            </a:r>
          </a:p>
        </p:txBody>
      </p:sp>
      <p:sp>
        <p:nvSpPr>
          <p:cNvPr id="24" name="Picture Placeholder 21">
            <a:extLst>
              <a:ext uri="{FF2B5EF4-FFF2-40B4-BE49-F238E27FC236}">
                <a16:creationId xmlns:a16="http://schemas.microsoft.com/office/drawing/2014/main" id="{D496C426-8262-4C2A-A784-4D5C43A4A1CE}"/>
              </a:ext>
            </a:extLst>
          </p:cNvPr>
          <p:cNvSpPr>
            <a:spLocks noGrp="1"/>
          </p:cNvSpPr>
          <p:nvPr>
            <p:ph type="pic" sz="quarter" idx="15" hasCustomPrompt="1"/>
          </p:nvPr>
        </p:nvSpPr>
        <p:spPr>
          <a:xfrm>
            <a:off x="7466806" y="3159916"/>
            <a:ext cx="601252" cy="602615"/>
          </a:xfrm>
          <a:prstGeom prst="ellipse">
            <a:avLst/>
          </a:prstGeom>
          <a:ln w="19050">
            <a:solidFill>
              <a:schemeClr val="accent2"/>
            </a:solidFill>
          </a:ln>
        </p:spPr>
        <p:txBody>
          <a:bodyPr anchor="ctr">
            <a:noAutofit/>
          </a:bodyPr>
          <a:lstStyle>
            <a:lvl1pPr algn="ctr">
              <a:defRPr sz="1000">
                <a:solidFill>
                  <a:schemeClr val="bg1"/>
                </a:solidFill>
              </a:defRPr>
            </a:lvl1pPr>
          </a:lstStyle>
          <a:p>
            <a:r>
              <a:rPr lang="en-GB" dirty="0"/>
              <a:t>Icon</a:t>
            </a:r>
          </a:p>
        </p:txBody>
      </p:sp>
      <p:sp>
        <p:nvSpPr>
          <p:cNvPr id="25" name="Picture Placeholder 21">
            <a:extLst>
              <a:ext uri="{FF2B5EF4-FFF2-40B4-BE49-F238E27FC236}">
                <a16:creationId xmlns:a16="http://schemas.microsoft.com/office/drawing/2014/main" id="{25B5585A-2EFF-415F-9ECF-649CF1B46F66}"/>
              </a:ext>
            </a:extLst>
          </p:cNvPr>
          <p:cNvSpPr>
            <a:spLocks noGrp="1"/>
          </p:cNvSpPr>
          <p:nvPr>
            <p:ph type="pic" sz="quarter" idx="16" hasCustomPrompt="1"/>
          </p:nvPr>
        </p:nvSpPr>
        <p:spPr>
          <a:xfrm>
            <a:off x="7466806" y="4075108"/>
            <a:ext cx="601252" cy="602615"/>
          </a:xfrm>
          <a:prstGeom prst="ellipse">
            <a:avLst/>
          </a:prstGeom>
          <a:ln w="19050">
            <a:solidFill>
              <a:schemeClr val="accent2"/>
            </a:solidFill>
          </a:ln>
        </p:spPr>
        <p:txBody>
          <a:bodyPr anchor="ctr">
            <a:noAutofit/>
          </a:bodyPr>
          <a:lstStyle>
            <a:lvl1pPr algn="ctr">
              <a:defRPr sz="1000">
                <a:solidFill>
                  <a:schemeClr val="bg1"/>
                </a:solidFill>
              </a:defRPr>
            </a:lvl1pPr>
          </a:lstStyle>
          <a:p>
            <a:r>
              <a:rPr lang="en-GB" dirty="0"/>
              <a:t>Icon</a:t>
            </a:r>
          </a:p>
        </p:txBody>
      </p:sp>
      <p:sp>
        <p:nvSpPr>
          <p:cNvPr id="26" name="Picture Placeholder 21">
            <a:extLst>
              <a:ext uri="{FF2B5EF4-FFF2-40B4-BE49-F238E27FC236}">
                <a16:creationId xmlns:a16="http://schemas.microsoft.com/office/drawing/2014/main" id="{47FAFE01-4CA0-4C68-A653-8CF52D063861}"/>
              </a:ext>
            </a:extLst>
          </p:cNvPr>
          <p:cNvSpPr>
            <a:spLocks noGrp="1"/>
          </p:cNvSpPr>
          <p:nvPr>
            <p:ph type="pic" sz="quarter" idx="17" hasCustomPrompt="1"/>
          </p:nvPr>
        </p:nvSpPr>
        <p:spPr>
          <a:xfrm>
            <a:off x="7466806" y="4990301"/>
            <a:ext cx="601252" cy="602615"/>
          </a:xfrm>
          <a:prstGeom prst="ellipse">
            <a:avLst/>
          </a:prstGeom>
          <a:ln w="19050">
            <a:solidFill>
              <a:schemeClr val="accent2"/>
            </a:solidFill>
          </a:ln>
        </p:spPr>
        <p:txBody>
          <a:bodyPr anchor="ctr">
            <a:noAutofit/>
          </a:bodyPr>
          <a:lstStyle>
            <a:lvl1pPr algn="ctr">
              <a:defRPr sz="1000">
                <a:solidFill>
                  <a:schemeClr val="bg1"/>
                </a:solidFill>
              </a:defRPr>
            </a:lvl1pPr>
          </a:lstStyle>
          <a:p>
            <a:r>
              <a:rPr lang="en-GB" dirty="0"/>
              <a:t>Icon</a:t>
            </a:r>
          </a:p>
        </p:txBody>
      </p:sp>
      <p:sp>
        <p:nvSpPr>
          <p:cNvPr id="28" name="Text Placeholder 27">
            <a:extLst>
              <a:ext uri="{FF2B5EF4-FFF2-40B4-BE49-F238E27FC236}">
                <a16:creationId xmlns:a16="http://schemas.microsoft.com/office/drawing/2014/main" id="{001C06DD-CF9A-4353-A9F7-BB370526F3A6}"/>
              </a:ext>
            </a:extLst>
          </p:cNvPr>
          <p:cNvSpPr>
            <a:spLocks noGrp="1"/>
          </p:cNvSpPr>
          <p:nvPr>
            <p:ph type="body" sz="quarter" idx="18"/>
          </p:nvPr>
        </p:nvSpPr>
        <p:spPr>
          <a:xfrm>
            <a:off x="8196263" y="1448276"/>
            <a:ext cx="2957512" cy="365125"/>
          </a:xfrm>
        </p:spPr>
        <p:txBody>
          <a:bodyPr anchor="ctr">
            <a:noAutofit/>
          </a:bodyPr>
          <a:lstStyle>
            <a:lvl1pPr>
              <a:defRPr sz="1800">
                <a:solidFill>
                  <a:schemeClr val="bg2"/>
                </a:solidFill>
                <a:latin typeface="+mj-lt"/>
              </a:defRPr>
            </a:lvl1pPr>
            <a:lvl2pPr>
              <a:defRPr sz="1800">
                <a:solidFill>
                  <a:schemeClr val="bg2"/>
                </a:solidFill>
                <a:latin typeface="+mj-lt"/>
              </a:defRPr>
            </a:lvl2pPr>
            <a:lvl3pPr>
              <a:defRPr sz="1100">
                <a:solidFill>
                  <a:schemeClr val="bg2"/>
                </a:solidFill>
                <a:latin typeface="+mj-lt"/>
              </a:defRPr>
            </a:lvl3pPr>
            <a:lvl4pPr>
              <a:defRPr sz="1000">
                <a:solidFill>
                  <a:schemeClr val="bg2"/>
                </a:solidFill>
                <a:latin typeface="+mj-lt"/>
              </a:defRPr>
            </a:lvl4pPr>
            <a:lvl5pPr>
              <a:defRPr sz="800">
                <a:solidFill>
                  <a:schemeClr val="bg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7">
            <a:extLst>
              <a:ext uri="{FF2B5EF4-FFF2-40B4-BE49-F238E27FC236}">
                <a16:creationId xmlns:a16="http://schemas.microsoft.com/office/drawing/2014/main" id="{505331EA-733F-4F3A-A62A-6D92E263CC02}"/>
              </a:ext>
            </a:extLst>
          </p:cNvPr>
          <p:cNvSpPr>
            <a:spLocks noGrp="1"/>
          </p:cNvSpPr>
          <p:nvPr>
            <p:ph type="body" sz="quarter" idx="19"/>
          </p:nvPr>
        </p:nvSpPr>
        <p:spPr>
          <a:xfrm>
            <a:off x="8196263" y="2363113"/>
            <a:ext cx="2957512" cy="365125"/>
          </a:xfrm>
        </p:spPr>
        <p:txBody>
          <a:bodyPr anchor="ctr">
            <a:noAutofit/>
          </a:bodyPr>
          <a:lstStyle>
            <a:lvl1pPr>
              <a:defRPr sz="1800">
                <a:solidFill>
                  <a:schemeClr val="bg2"/>
                </a:solidFill>
                <a:latin typeface="+mj-lt"/>
              </a:defRPr>
            </a:lvl1pPr>
            <a:lvl2pPr>
              <a:defRPr sz="1800">
                <a:solidFill>
                  <a:schemeClr val="bg2"/>
                </a:solidFill>
                <a:latin typeface="+mj-lt"/>
              </a:defRPr>
            </a:lvl2pPr>
            <a:lvl3pPr>
              <a:defRPr sz="1100">
                <a:solidFill>
                  <a:schemeClr val="bg2"/>
                </a:solidFill>
                <a:latin typeface="+mj-lt"/>
              </a:defRPr>
            </a:lvl3pPr>
            <a:lvl4pPr>
              <a:defRPr sz="1000">
                <a:solidFill>
                  <a:schemeClr val="bg2"/>
                </a:solidFill>
                <a:latin typeface="+mj-lt"/>
              </a:defRPr>
            </a:lvl4pPr>
            <a:lvl5pPr>
              <a:defRPr sz="800">
                <a:solidFill>
                  <a:schemeClr val="bg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7">
            <a:extLst>
              <a:ext uri="{FF2B5EF4-FFF2-40B4-BE49-F238E27FC236}">
                <a16:creationId xmlns:a16="http://schemas.microsoft.com/office/drawing/2014/main" id="{A04ECB62-B0A0-45E4-B7BE-7065917BA21A}"/>
              </a:ext>
            </a:extLst>
          </p:cNvPr>
          <p:cNvSpPr>
            <a:spLocks noGrp="1"/>
          </p:cNvSpPr>
          <p:nvPr>
            <p:ph type="body" sz="quarter" idx="20"/>
          </p:nvPr>
        </p:nvSpPr>
        <p:spPr>
          <a:xfrm>
            <a:off x="8196263" y="3277951"/>
            <a:ext cx="2957512" cy="365125"/>
          </a:xfrm>
        </p:spPr>
        <p:txBody>
          <a:bodyPr anchor="ctr">
            <a:noAutofit/>
          </a:bodyPr>
          <a:lstStyle>
            <a:lvl1pPr>
              <a:defRPr sz="1800">
                <a:solidFill>
                  <a:schemeClr val="bg2"/>
                </a:solidFill>
                <a:latin typeface="+mj-lt"/>
              </a:defRPr>
            </a:lvl1pPr>
            <a:lvl2pPr>
              <a:defRPr sz="1800">
                <a:solidFill>
                  <a:schemeClr val="bg2"/>
                </a:solidFill>
                <a:latin typeface="+mj-lt"/>
              </a:defRPr>
            </a:lvl2pPr>
            <a:lvl3pPr>
              <a:defRPr sz="1100">
                <a:solidFill>
                  <a:schemeClr val="bg2"/>
                </a:solidFill>
                <a:latin typeface="+mj-lt"/>
              </a:defRPr>
            </a:lvl3pPr>
            <a:lvl4pPr>
              <a:defRPr sz="1000">
                <a:solidFill>
                  <a:schemeClr val="bg2"/>
                </a:solidFill>
                <a:latin typeface="+mj-lt"/>
              </a:defRPr>
            </a:lvl4pPr>
            <a:lvl5pPr>
              <a:defRPr sz="800">
                <a:solidFill>
                  <a:schemeClr val="bg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7">
            <a:extLst>
              <a:ext uri="{FF2B5EF4-FFF2-40B4-BE49-F238E27FC236}">
                <a16:creationId xmlns:a16="http://schemas.microsoft.com/office/drawing/2014/main" id="{915E94FC-C60A-4207-8632-01EA26AAAFD6}"/>
              </a:ext>
            </a:extLst>
          </p:cNvPr>
          <p:cNvSpPr>
            <a:spLocks noGrp="1"/>
          </p:cNvSpPr>
          <p:nvPr>
            <p:ph type="body" sz="quarter" idx="21"/>
          </p:nvPr>
        </p:nvSpPr>
        <p:spPr>
          <a:xfrm>
            <a:off x="8196263" y="4192789"/>
            <a:ext cx="2957512" cy="365125"/>
          </a:xfrm>
        </p:spPr>
        <p:txBody>
          <a:bodyPr anchor="ctr">
            <a:noAutofit/>
          </a:bodyPr>
          <a:lstStyle>
            <a:lvl1pPr>
              <a:defRPr sz="1800">
                <a:solidFill>
                  <a:schemeClr val="bg2"/>
                </a:solidFill>
                <a:latin typeface="+mj-lt"/>
              </a:defRPr>
            </a:lvl1pPr>
            <a:lvl2pPr>
              <a:defRPr sz="1800">
                <a:solidFill>
                  <a:schemeClr val="bg2"/>
                </a:solidFill>
                <a:latin typeface="+mj-lt"/>
              </a:defRPr>
            </a:lvl2pPr>
            <a:lvl3pPr>
              <a:defRPr sz="1100">
                <a:solidFill>
                  <a:schemeClr val="bg2"/>
                </a:solidFill>
                <a:latin typeface="+mj-lt"/>
              </a:defRPr>
            </a:lvl3pPr>
            <a:lvl4pPr>
              <a:defRPr sz="1000">
                <a:solidFill>
                  <a:schemeClr val="bg2"/>
                </a:solidFill>
                <a:latin typeface="+mj-lt"/>
              </a:defRPr>
            </a:lvl4pPr>
            <a:lvl5pPr>
              <a:defRPr sz="800">
                <a:solidFill>
                  <a:schemeClr val="bg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7">
            <a:extLst>
              <a:ext uri="{FF2B5EF4-FFF2-40B4-BE49-F238E27FC236}">
                <a16:creationId xmlns:a16="http://schemas.microsoft.com/office/drawing/2014/main" id="{C37C0E96-EB7C-4619-8EAD-20B869119894}"/>
              </a:ext>
            </a:extLst>
          </p:cNvPr>
          <p:cNvSpPr>
            <a:spLocks noGrp="1"/>
          </p:cNvSpPr>
          <p:nvPr>
            <p:ph type="body" sz="quarter" idx="22"/>
          </p:nvPr>
        </p:nvSpPr>
        <p:spPr>
          <a:xfrm>
            <a:off x="8196263" y="5107626"/>
            <a:ext cx="2957512" cy="365125"/>
          </a:xfrm>
        </p:spPr>
        <p:txBody>
          <a:bodyPr anchor="ctr">
            <a:noAutofit/>
          </a:bodyPr>
          <a:lstStyle>
            <a:lvl1pPr>
              <a:defRPr sz="1800">
                <a:solidFill>
                  <a:schemeClr val="bg2"/>
                </a:solidFill>
                <a:latin typeface="+mj-lt"/>
              </a:defRPr>
            </a:lvl1pPr>
            <a:lvl2pPr>
              <a:defRPr sz="1800">
                <a:solidFill>
                  <a:schemeClr val="bg2"/>
                </a:solidFill>
                <a:latin typeface="+mj-lt"/>
              </a:defRPr>
            </a:lvl2pPr>
            <a:lvl3pPr>
              <a:defRPr sz="1100">
                <a:solidFill>
                  <a:schemeClr val="bg2"/>
                </a:solidFill>
                <a:latin typeface="+mj-lt"/>
              </a:defRPr>
            </a:lvl3pPr>
            <a:lvl4pPr>
              <a:defRPr sz="1000">
                <a:solidFill>
                  <a:schemeClr val="bg2"/>
                </a:solidFill>
                <a:latin typeface="+mj-lt"/>
              </a:defRPr>
            </a:lvl4pPr>
            <a:lvl5pPr>
              <a:defRPr sz="800">
                <a:solidFill>
                  <a:schemeClr val="bg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4" name="Group 33">
            <a:extLst>
              <a:ext uri="{FF2B5EF4-FFF2-40B4-BE49-F238E27FC236}">
                <a16:creationId xmlns:a16="http://schemas.microsoft.com/office/drawing/2014/main" id="{764F1120-2541-4DEF-A492-FB0705F184CD}"/>
              </a:ext>
            </a:extLst>
          </p:cNvPr>
          <p:cNvGrpSpPr/>
          <p:nvPr userDrawn="1"/>
        </p:nvGrpSpPr>
        <p:grpSpPr>
          <a:xfrm>
            <a:off x="1" y="0"/>
            <a:ext cx="12192001" cy="6858000"/>
            <a:chOff x="1" y="0"/>
            <a:chExt cx="12192001" cy="6858000"/>
          </a:xfrm>
        </p:grpSpPr>
        <p:sp>
          <p:nvSpPr>
            <p:cNvPr id="36" name="Rectangle 35">
              <a:extLst>
                <a:ext uri="{FF2B5EF4-FFF2-40B4-BE49-F238E27FC236}">
                  <a16:creationId xmlns:a16="http://schemas.microsoft.com/office/drawing/2014/main" id="{9D5FA775-EDFE-4EDD-968A-5E8E8DB4E318}"/>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7" name="Rectangle 36">
              <a:extLst>
                <a:ext uri="{FF2B5EF4-FFF2-40B4-BE49-F238E27FC236}">
                  <a16:creationId xmlns:a16="http://schemas.microsoft.com/office/drawing/2014/main" id="{E7CBDF63-5956-4B4E-AB73-F40D49637692}"/>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8" name="Rectangle 37">
              <a:extLst>
                <a:ext uri="{FF2B5EF4-FFF2-40B4-BE49-F238E27FC236}">
                  <a16:creationId xmlns:a16="http://schemas.microsoft.com/office/drawing/2014/main" id="{A39DDE14-EF6D-475E-80CC-4619E04E0DB8}"/>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9" name="Rectangle 38">
              <a:extLst>
                <a:ext uri="{FF2B5EF4-FFF2-40B4-BE49-F238E27FC236}">
                  <a16:creationId xmlns:a16="http://schemas.microsoft.com/office/drawing/2014/main" id="{712F812B-BEE2-45BC-AC1F-F32D4B163EDF}"/>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grpSp>
        <p:nvGrpSpPr>
          <p:cNvPr id="45" name="Group 44">
            <a:extLst>
              <a:ext uri="{FF2B5EF4-FFF2-40B4-BE49-F238E27FC236}">
                <a16:creationId xmlns:a16="http://schemas.microsoft.com/office/drawing/2014/main" id="{0F74E49C-36F5-4714-AD9C-503E51375E17}"/>
              </a:ext>
            </a:extLst>
          </p:cNvPr>
          <p:cNvGrpSpPr/>
          <p:nvPr userDrawn="1"/>
        </p:nvGrpSpPr>
        <p:grpSpPr>
          <a:xfrm>
            <a:off x="-3650848" y="1738"/>
            <a:ext cx="3507559" cy="3427262"/>
            <a:chOff x="838198" y="1150070"/>
            <a:chExt cx="3507559" cy="3427262"/>
          </a:xfrm>
        </p:grpSpPr>
        <p:sp>
          <p:nvSpPr>
            <p:cNvPr id="46" name="Rectangle 45">
              <a:extLst>
                <a:ext uri="{FF2B5EF4-FFF2-40B4-BE49-F238E27FC236}">
                  <a16:creationId xmlns:a16="http://schemas.microsoft.com/office/drawing/2014/main" id="{E370DF13-EFB8-4151-A56F-5559CCDD6EFF}"/>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7" name="TextBox 46">
              <a:extLst>
                <a:ext uri="{FF2B5EF4-FFF2-40B4-BE49-F238E27FC236}">
                  <a16:creationId xmlns:a16="http://schemas.microsoft.com/office/drawing/2014/main" id="{447C55A5-2161-4D90-9B04-8AD94F0AE73E}"/>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48" name="Rectangle 47">
              <a:extLst>
                <a:ext uri="{FF2B5EF4-FFF2-40B4-BE49-F238E27FC236}">
                  <a16:creationId xmlns:a16="http://schemas.microsoft.com/office/drawing/2014/main" id="{76645B2F-1F72-4109-B26F-C35B731727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9" name="TextBox 48">
              <a:extLst>
                <a:ext uri="{FF2B5EF4-FFF2-40B4-BE49-F238E27FC236}">
                  <a16:creationId xmlns:a16="http://schemas.microsoft.com/office/drawing/2014/main" id="{D5E118AA-577E-44B7-B9E9-CB544490524A}"/>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50" name="TextBox 49">
              <a:extLst>
                <a:ext uri="{FF2B5EF4-FFF2-40B4-BE49-F238E27FC236}">
                  <a16:creationId xmlns:a16="http://schemas.microsoft.com/office/drawing/2014/main" id="{C8D72A3B-EE50-433B-A4B3-2A3C5F18FB6A}"/>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34B55FFD-C44E-4FA5-B3D9-96EEEAC0308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21993845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E2F3E6FE-DFB4-495A-8370-613AE940E043}"/>
              </a:ext>
            </a:extLst>
          </p:cNvPr>
          <p:cNvSpPr>
            <a:spLocks noGrp="1"/>
          </p:cNvSpPr>
          <p:nvPr>
            <p:ph type="pic" sz="quarter" idx="15" hasCustomPrompt="1"/>
          </p:nvPr>
        </p:nvSpPr>
        <p:spPr>
          <a:xfrm>
            <a:off x="163827" y="164306"/>
            <a:ext cx="5883883" cy="3216405"/>
          </a:xfrm>
        </p:spPr>
        <p:txBody>
          <a:bodyPr anchor="ctr"/>
          <a:lstStyle>
            <a:lvl1pPr algn="ctr">
              <a:defRPr/>
            </a:lvl1pPr>
          </a:lstStyle>
          <a:p>
            <a:r>
              <a:rPr lang="en-GB" dirty="0"/>
              <a:t>Click to insert image &gt; Right Click &gt; Send to back</a:t>
            </a:r>
          </a:p>
        </p:txBody>
      </p:sp>
      <p:sp>
        <p:nvSpPr>
          <p:cNvPr id="25" name="Picture Placeholder 10">
            <a:extLst>
              <a:ext uri="{FF2B5EF4-FFF2-40B4-BE49-F238E27FC236}">
                <a16:creationId xmlns:a16="http://schemas.microsoft.com/office/drawing/2014/main" id="{BBD04A71-62AE-4CA7-8CCA-261CF95E55C5}"/>
              </a:ext>
            </a:extLst>
          </p:cNvPr>
          <p:cNvSpPr>
            <a:spLocks noGrp="1"/>
          </p:cNvSpPr>
          <p:nvPr>
            <p:ph type="pic" sz="quarter" idx="16" hasCustomPrompt="1"/>
          </p:nvPr>
        </p:nvSpPr>
        <p:spPr>
          <a:xfrm>
            <a:off x="6143812" y="164306"/>
            <a:ext cx="5883883" cy="3216405"/>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21" name="Picture Placeholder 10">
            <a:extLst>
              <a:ext uri="{FF2B5EF4-FFF2-40B4-BE49-F238E27FC236}">
                <a16:creationId xmlns:a16="http://schemas.microsoft.com/office/drawing/2014/main" id="{AF94EC7A-A847-4987-A861-46A9DFB354E4}"/>
              </a:ext>
            </a:extLst>
          </p:cNvPr>
          <p:cNvSpPr>
            <a:spLocks noGrp="1"/>
          </p:cNvSpPr>
          <p:nvPr>
            <p:ph type="pic" sz="quarter" idx="13" hasCustomPrompt="1"/>
          </p:nvPr>
        </p:nvSpPr>
        <p:spPr>
          <a:xfrm>
            <a:off x="163827" y="3477289"/>
            <a:ext cx="5883883" cy="3216403"/>
          </a:xfrm>
        </p:spPr>
        <p:txBody>
          <a:bodyPr anchor="ctr"/>
          <a:lstStyle>
            <a:lvl1pPr algn="ctr">
              <a:defRPr/>
            </a:lvl1pPr>
          </a:lstStyle>
          <a:p>
            <a:r>
              <a:rPr lang="en-GB" dirty="0"/>
              <a:t>Click to insert image &gt; Right Click &gt; Send to back</a:t>
            </a:r>
          </a:p>
        </p:txBody>
      </p:sp>
      <p:sp>
        <p:nvSpPr>
          <p:cNvPr id="22" name="Picture Placeholder 10">
            <a:extLst>
              <a:ext uri="{FF2B5EF4-FFF2-40B4-BE49-F238E27FC236}">
                <a16:creationId xmlns:a16="http://schemas.microsoft.com/office/drawing/2014/main" id="{CEE82DC9-E887-44DF-9C41-E30820A09076}"/>
              </a:ext>
            </a:extLst>
          </p:cNvPr>
          <p:cNvSpPr>
            <a:spLocks noGrp="1"/>
          </p:cNvSpPr>
          <p:nvPr>
            <p:ph type="pic" sz="quarter" idx="14" hasCustomPrompt="1"/>
          </p:nvPr>
        </p:nvSpPr>
        <p:spPr>
          <a:xfrm>
            <a:off x="6143812" y="3477289"/>
            <a:ext cx="5883883" cy="3216403"/>
          </a:xfrm>
        </p:spPr>
        <p:txBody>
          <a:bodyPr anchor="ctr"/>
          <a:lstStyle>
            <a:lvl1pPr algn="ctr">
              <a:defRPr/>
            </a:lvl1pPr>
          </a:lstStyle>
          <a:p>
            <a:r>
              <a:rPr lang="en-GB" dirty="0"/>
              <a:t>Click to insert image &gt; Right Click &gt; Send to back</a:t>
            </a:r>
          </a:p>
        </p:txBody>
      </p:sp>
      <p:sp>
        <p:nvSpPr>
          <p:cNvPr id="26" name="Text Placeholder 2">
            <a:extLst>
              <a:ext uri="{FF2B5EF4-FFF2-40B4-BE49-F238E27FC236}">
                <a16:creationId xmlns:a16="http://schemas.microsoft.com/office/drawing/2014/main" id="{5CF3C68B-434C-46FA-87E4-567FDA219BBD}"/>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7" name="Group 26">
            <a:extLst>
              <a:ext uri="{FF2B5EF4-FFF2-40B4-BE49-F238E27FC236}">
                <a16:creationId xmlns:a16="http://schemas.microsoft.com/office/drawing/2014/main" id="{2F0B7F8D-9DA9-499D-8EA4-9A6B86AFD147}"/>
              </a:ext>
            </a:extLst>
          </p:cNvPr>
          <p:cNvGrpSpPr/>
          <p:nvPr userDrawn="1"/>
        </p:nvGrpSpPr>
        <p:grpSpPr>
          <a:xfrm>
            <a:off x="-3655156" y="3175"/>
            <a:ext cx="3507559" cy="4472103"/>
            <a:chOff x="838198" y="1150069"/>
            <a:chExt cx="3507559" cy="4472103"/>
          </a:xfrm>
        </p:grpSpPr>
        <p:sp>
          <p:nvSpPr>
            <p:cNvPr id="28" name="Rectangle 27">
              <a:extLst>
                <a:ext uri="{FF2B5EF4-FFF2-40B4-BE49-F238E27FC236}">
                  <a16:creationId xmlns:a16="http://schemas.microsoft.com/office/drawing/2014/main" id="{4E28EFD1-6082-4491-8F47-600AA9A1123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9" name="TextBox 28">
              <a:extLst>
                <a:ext uri="{FF2B5EF4-FFF2-40B4-BE49-F238E27FC236}">
                  <a16:creationId xmlns:a16="http://schemas.microsoft.com/office/drawing/2014/main" id="{4457D51E-88D9-4598-BE5C-787CE26EB0E5}"/>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30" name="Rectangle 29">
              <a:extLst>
                <a:ext uri="{FF2B5EF4-FFF2-40B4-BE49-F238E27FC236}">
                  <a16:creationId xmlns:a16="http://schemas.microsoft.com/office/drawing/2014/main" id="{3D3F515B-1DEE-4828-901C-E0FA72893A5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1" name="TextBox 30">
              <a:extLst>
                <a:ext uri="{FF2B5EF4-FFF2-40B4-BE49-F238E27FC236}">
                  <a16:creationId xmlns:a16="http://schemas.microsoft.com/office/drawing/2014/main" id="{EADE2FD8-C5EE-4903-A03F-ACAEA3541E5B}"/>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AC5C9862-7CD6-4D51-8269-0C521926BFF3}"/>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3" name="TextBox 32">
              <a:extLst>
                <a:ext uri="{FF2B5EF4-FFF2-40B4-BE49-F238E27FC236}">
                  <a16:creationId xmlns:a16="http://schemas.microsoft.com/office/drawing/2014/main" id="{12E71F5E-55E9-43F9-8303-0A84E3010BE5}"/>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4" name="TextBox 33">
              <a:extLst>
                <a:ext uri="{FF2B5EF4-FFF2-40B4-BE49-F238E27FC236}">
                  <a16:creationId xmlns:a16="http://schemas.microsoft.com/office/drawing/2014/main" id="{47A6EA9F-F0B8-4888-983A-2A48AEBEFAB0}"/>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5" name="TextBox 34">
              <a:extLst>
                <a:ext uri="{FF2B5EF4-FFF2-40B4-BE49-F238E27FC236}">
                  <a16:creationId xmlns:a16="http://schemas.microsoft.com/office/drawing/2014/main" id="{BD233C17-508B-4FB2-AD79-E09975038D2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9811585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7" name="Picture Placeholder 10">
            <a:extLst>
              <a:ext uri="{FF2B5EF4-FFF2-40B4-BE49-F238E27FC236}">
                <a16:creationId xmlns:a16="http://schemas.microsoft.com/office/drawing/2014/main" id="{7333CD5D-56D0-4A54-B1B4-7B2BC0C49FEC}"/>
              </a:ext>
            </a:extLst>
          </p:cNvPr>
          <p:cNvSpPr>
            <a:spLocks noGrp="1"/>
          </p:cNvSpPr>
          <p:nvPr>
            <p:ph type="pic" sz="quarter" idx="16" hasCustomPrompt="1"/>
          </p:nvPr>
        </p:nvSpPr>
        <p:spPr>
          <a:xfrm>
            <a:off x="9383337" y="164306"/>
            <a:ext cx="2644358" cy="3333271"/>
          </a:xfrm>
        </p:spPr>
        <p:txBody>
          <a:bodyPr anchor="ctr"/>
          <a:lstStyle>
            <a:lvl1pPr algn="ctr">
              <a:defRPr/>
            </a:lvl1pPr>
          </a:lstStyle>
          <a:p>
            <a:r>
              <a:rPr lang="en-GB" dirty="0"/>
              <a:t>Click to insert image &gt; Right Click &gt; Send to back</a:t>
            </a:r>
          </a:p>
        </p:txBody>
      </p:sp>
      <p:sp>
        <p:nvSpPr>
          <p:cNvPr id="18" name="Picture Placeholder 10">
            <a:extLst>
              <a:ext uri="{FF2B5EF4-FFF2-40B4-BE49-F238E27FC236}">
                <a16:creationId xmlns:a16="http://schemas.microsoft.com/office/drawing/2014/main" id="{ADC5ED1A-8A72-4F48-B6F8-AE3572C51077}"/>
              </a:ext>
            </a:extLst>
          </p:cNvPr>
          <p:cNvSpPr>
            <a:spLocks noGrp="1"/>
          </p:cNvSpPr>
          <p:nvPr>
            <p:ph type="pic" sz="quarter" idx="17" hasCustomPrompt="1"/>
          </p:nvPr>
        </p:nvSpPr>
        <p:spPr>
          <a:xfrm>
            <a:off x="6642402" y="164306"/>
            <a:ext cx="2644354" cy="3333271"/>
          </a:xfrm>
        </p:spPr>
        <p:txBody>
          <a:bodyPr anchor="ctr"/>
          <a:lstStyle>
            <a:lvl1pPr algn="ctr">
              <a:defRPr/>
            </a:lvl1pPr>
          </a:lstStyle>
          <a:p>
            <a:r>
              <a:rPr lang="en-GB" dirty="0"/>
              <a:t>Click to insert image &gt; Right Click &gt; Send to back</a:t>
            </a:r>
          </a:p>
        </p:txBody>
      </p:sp>
      <p:sp>
        <p:nvSpPr>
          <p:cNvPr id="23" name="Picture Placeholder 10">
            <a:extLst>
              <a:ext uri="{FF2B5EF4-FFF2-40B4-BE49-F238E27FC236}">
                <a16:creationId xmlns:a16="http://schemas.microsoft.com/office/drawing/2014/main" id="{1C4025CB-DCBD-493F-B3DC-26788BA72EFA}"/>
              </a:ext>
            </a:extLst>
          </p:cNvPr>
          <p:cNvSpPr>
            <a:spLocks noGrp="1"/>
          </p:cNvSpPr>
          <p:nvPr>
            <p:ph type="pic" sz="quarter" idx="18" hasCustomPrompt="1"/>
          </p:nvPr>
        </p:nvSpPr>
        <p:spPr>
          <a:xfrm>
            <a:off x="6642404" y="3594156"/>
            <a:ext cx="5385291" cy="3099537"/>
          </a:xfrm>
        </p:spPr>
        <p:txBody>
          <a:bodyPr anchor="ctr"/>
          <a:lstStyle>
            <a:lvl1pPr algn="ctr">
              <a:defRPr/>
            </a:lvl1pPr>
          </a:lstStyle>
          <a:p>
            <a:r>
              <a:rPr lang="en-GB" dirty="0"/>
              <a:t>Click to insert image &gt; Right Click &gt; Send to back</a:t>
            </a:r>
          </a:p>
        </p:txBody>
      </p:sp>
      <p:sp>
        <p:nvSpPr>
          <p:cNvPr id="22" name="Picture Placeholder 10">
            <a:extLst>
              <a:ext uri="{FF2B5EF4-FFF2-40B4-BE49-F238E27FC236}">
                <a16:creationId xmlns:a16="http://schemas.microsoft.com/office/drawing/2014/main" id="{8DFD19B9-9E69-4049-8638-D25E9201FB63}"/>
              </a:ext>
            </a:extLst>
          </p:cNvPr>
          <p:cNvSpPr>
            <a:spLocks noGrp="1"/>
          </p:cNvSpPr>
          <p:nvPr>
            <p:ph type="pic" sz="quarter" idx="15" hasCustomPrompt="1"/>
          </p:nvPr>
        </p:nvSpPr>
        <p:spPr>
          <a:xfrm>
            <a:off x="163586" y="164306"/>
            <a:ext cx="6380089" cy="6529384"/>
          </a:xfrm>
        </p:spPr>
        <p:txBody>
          <a:bodyPr anchor="ctr"/>
          <a:lstStyle>
            <a:lvl1pPr algn="ctr">
              <a:defRPr/>
            </a:lvl1pPr>
          </a:lstStyle>
          <a:p>
            <a:r>
              <a:rPr lang="en-GB" dirty="0"/>
              <a:t>Click to insert image &gt; Right Click &gt; Send to back</a:t>
            </a:r>
          </a:p>
        </p:txBody>
      </p:sp>
      <p:sp>
        <p:nvSpPr>
          <p:cNvPr id="24" name="Text Placeholder 2">
            <a:extLst>
              <a:ext uri="{FF2B5EF4-FFF2-40B4-BE49-F238E27FC236}">
                <a16:creationId xmlns:a16="http://schemas.microsoft.com/office/drawing/2014/main" id="{820032DB-5EEB-4B60-AB41-2B3EBC5F8C36}"/>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5" name="Group 24">
            <a:extLst>
              <a:ext uri="{FF2B5EF4-FFF2-40B4-BE49-F238E27FC236}">
                <a16:creationId xmlns:a16="http://schemas.microsoft.com/office/drawing/2014/main" id="{0BB7B720-C1DF-4F9F-81A3-06F324F87AD2}"/>
              </a:ext>
            </a:extLst>
          </p:cNvPr>
          <p:cNvGrpSpPr/>
          <p:nvPr userDrawn="1"/>
        </p:nvGrpSpPr>
        <p:grpSpPr>
          <a:xfrm>
            <a:off x="-3655156" y="3175"/>
            <a:ext cx="3507559" cy="4472103"/>
            <a:chOff x="838198" y="1150069"/>
            <a:chExt cx="3507559" cy="4472103"/>
          </a:xfrm>
        </p:grpSpPr>
        <p:sp>
          <p:nvSpPr>
            <p:cNvPr id="26" name="Rectangle 25">
              <a:extLst>
                <a:ext uri="{FF2B5EF4-FFF2-40B4-BE49-F238E27FC236}">
                  <a16:creationId xmlns:a16="http://schemas.microsoft.com/office/drawing/2014/main" id="{7B9CF6BD-0A51-4D64-8410-8ECAAFAE4D7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7" name="TextBox 26">
              <a:extLst>
                <a:ext uri="{FF2B5EF4-FFF2-40B4-BE49-F238E27FC236}">
                  <a16:creationId xmlns:a16="http://schemas.microsoft.com/office/drawing/2014/main" id="{7096F259-D44F-4088-AE9A-7C9189F3A5FA}"/>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8" name="Rectangle 27">
              <a:extLst>
                <a:ext uri="{FF2B5EF4-FFF2-40B4-BE49-F238E27FC236}">
                  <a16:creationId xmlns:a16="http://schemas.microsoft.com/office/drawing/2014/main" id="{C7946CAC-EC00-4E94-9CEF-3CB4EA31B7F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9" name="TextBox 28">
              <a:extLst>
                <a:ext uri="{FF2B5EF4-FFF2-40B4-BE49-F238E27FC236}">
                  <a16:creationId xmlns:a16="http://schemas.microsoft.com/office/drawing/2014/main" id="{D7802CC4-2EFC-49BE-B189-57ED34A68E4F}"/>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61D6370E-08EA-4414-8D14-236ED22118DA}"/>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689AD1FE-7B6D-4537-8F64-C764EFA13E46}"/>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2" name="TextBox 31">
              <a:extLst>
                <a:ext uri="{FF2B5EF4-FFF2-40B4-BE49-F238E27FC236}">
                  <a16:creationId xmlns:a16="http://schemas.microsoft.com/office/drawing/2014/main" id="{9D11809B-589E-4D77-A6B1-AC7D05004E41}"/>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3" name="TextBox 32">
              <a:extLst>
                <a:ext uri="{FF2B5EF4-FFF2-40B4-BE49-F238E27FC236}">
                  <a16:creationId xmlns:a16="http://schemas.microsoft.com/office/drawing/2014/main" id="{CC198220-4A53-494E-9022-7CCD9E08D5EE}"/>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5795743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8" name="Text Placeholder 2">
            <a:extLst>
              <a:ext uri="{FF2B5EF4-FFF2-40B4-BE49-F238E27FC236}">
                <a16:creationId xmlns:a16="http://schemas.microsoft.com/office/drawing/2014/main" id="{F6A2DA3F-0130-4720-8B64-D1C031BD581B}"/>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625295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CR BID Yellow">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CDE2D504-39FA-4BDA-AFA7-FF20E8130F03}"/>
              </a:ext>
            </a:extLst>
          </p:cNvPr>
          <p:cNvSpPr>
            <a:spLocks noGrp="1"/>
          </p:cNvSpPr>
          <p:nvPr>
            <p:ph type="pic" sz="quarter" idx="13" hasCustomPrompt="1"/>
          </p:nvPr>
        </p:nvSpPr>
        <p:spPr>
          <a:xfrm>
            <a:off x="6096004" y="164306"/>
            <a:ext cx="5931691" cy="6528593"/>
          </a:xfrm>
        </p:spPr>
        <p:txBody>
          <a:bodyPr anchor="ctr">
            <a:noAutofit/>
          </a:bodyPr>
          <a:lstStyle>
            <a:lvl1pPr algn="ctr">
              <a:defRPr>
                <a:solidFill>
                  <a:schemeClr val="tx2"/>
                </a:solidFill>
              </a:defRPr>
            </a:lvl1pPr>
          </a:lstStyle>
          <a:p>
            <a:r>
              <a:rPr lang="en-GB" dirty="0"/>
              <a:t>Click to insert image &gt; Right click &gt; Send to back</a:t>
            </a:r>
          </a:p>
        </p:txBody>
      </p:sp>
      <p:sp>
        <p:nvSpPr>
          <p:cNvPr id="8" name="Rectangle 7">
            <a:extLst>
              <a:ext uri="{FF2B5EF4-FFF2-40B4-BE49-F238E27FC236}">
                <a16:creationId xmlns:a16="http://schemas.microsoft.com/office/drawing/2014/main" id="{3428D7D0-95F9-4889-8FEC-B9846CFAD599}"/>
              </a:ext>
            </a:extLst>
          </p:cNvPr>
          <p:cNvSpPr/>
          <p:nvPr userDrawn="1"/>
        </p:nvSpPr>
        <p:spPr>
          <a:xfrm>
            <a:off x="619124" y="142875"/>
            <a:ext cx="5476875" cy="657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9" name="Rectangle 8">
            <a:extLst>
              <a:ext uri="{FF2B5EF4-FFF2-40B4-BE49-F238E27FC236}">
                <a16:creationId xmlns:a16="http://schemas.microsoft.com/office/drawing/2014/main" id="{B70F3660-981C-4919-BCB4-5E84DE6E5B02}"/>
              </a:ext>
            </a:extLst>
          </p:cNvPr>
          <p:cNvSpPr/>
          <p:nvPr userDrawn="1"/>
        </p:nvSpPr>
        <p:spPr>
          <a:xfrm>
            <a:off x="161925" y="142875"/>
            <a:ext cx="457199" cy="657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nvGrpSpPr>
          <p:cNvPr id="14" name="Group 13">
            <a:extLst>
              <a:ext uri="{FF2B5EF4-FFF2-40B4-BE49-F238E27FC236}">
                <a16:creationId xmlns:a16="http://schemas.microsoft.com/office/drawing/2014/main" id="{E4301097-7C35-4C1A-BFDB-0C972FBBE263}"/>
              </a:ext>
            </a:extLst>
          </p:cNvPr>
          <p:cNvGrpSpPr/>
          <p:nvPr userDrawn="1"/>
        </p:nvGrpSpPr>
        <p:grpSpPr>
          <a:xfrm>
            <a:off x="1" y="0"/>
            <a:ext cx="12192001" cy="6858000"/>
            <a:chOff x="1" y="0"/>
            <a:chExt cx="12192001" cy="6858000"/>
          </a:xfrm>
        </p:grpSpPr>
        <p:sp>
          <p:nvSpPr>
            <p:cNvPr id="16" name="Rectangle 15">
              <a:extLst>
                <a:ext uri="{FF2B5EF4-FFF2-40B4-BE49-F238E27FC236}">
                  <a16:creationId xmlns:a16="http://schemas.microsoft.com/office/drawing/2014/main" id="{1941DF66-6E5B-4CD1-9176-CC378E44DF87}"/>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7" name="Rectangle 16">
              <a:extLst>
                <a:ext uri="{FF2B5EF4-FFF2-40B4-BE49-F238E27FC236}">
                  <a16:creationId xmlns:a16="http://schemas.microsoft.com/office/drawing/2014/main" id="{5657D57D-E44E-4516-BAF3-7BC57B8723F7}"/>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8" name="Rectangle 17">
              <a:extLst>
                <a:ext uri="{FF2B5EF4-FFF2-40B4-BE49-F238E27FC236}">
                  <a16:creationId xmlns:a16="http://schemas.microsoft.com/office/drawing/2014/main" id="{D2C949A8-02CC-43D3-AB33-5285E86D04F9}"/>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9" name="Rectangle 18">
              <a:extLst>
                <a:ext uri="{FF2B5EF4-FFF2-40B4-BE49-F238E27FC236}">
                  <a16:creationId xmlns:a16="http://schemas.microsoft.com/office/drawing/2014/main" id="{88AD0AC6-C946-4F6E-A8AE-5C0F5E7096A7}"/>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noAutofit/>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618646" y="6312325"/>
            <a:ext cx="5113020" cy="365125"/>
          </a:xfrm>
        </p:spPr>
        <p:txBody>
          <a:bodyPr>
            <a:noAutofit/>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noAutofit/>
          </a:bodyPr>
          <a:lstStyle/>
          <a:p>
            <a:fld id="{E2C109BD-B66D-4AC0-B7BA-424EAFDDB1E4}" type="slidenum">
              <a:rPr lang="en-GB" smtClean="0"/>
              <a:pPr/>
              <a:t>‹#›</a:t>
            </a:fld>
            <a:endParaRPr lang="en-GB" dirty="0"/>
          </a:p>
        </p:txBody>
      </p:sp>
      <p:pic>
        <p:nvPicPr>
          <p:cNvPr id="10" name="Picture 9">
            <a:extLst>
              <a:ext uri="{FF2B5EF4-FFF2-40B4-BE49-F238E27FC236}">
                <a16:creationId xmlns:a16="http://schemas.microsoft.com/office/drawing/2014/main" id="{B8A93BD9-3F81-4EE6-9453-D8E65209F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1215" y="2475197"/>
            <a:ext cx="3961025" cy="1200755"/>
          </a:xfrm>
          <a:prstGeom prst="rect">
            <a:avLst/>
          </a:prstGeom>
        </p:spPr>
      </p:pic>
      <p:sp>
        <p:nvSpPr>
          <p:cNvPr id="20" name="Title 6">
            <a:extLst>
              <a:ext uri="{FF2B5EF4-FFF2-40B4-BE49-F238E27FC236}">
                <a16:creationId xmlns:a16="http://schemas.microsoft.com/office/drawing/2014/main" id="{D5BCD1EB-51EB-4F68-A1C1-6771A5DD6675}"/>
              </a:ext>
            </a:extLst>
          </p:cNvPr>
          <p:cNvSpPr>
            <a:spLocks noGrp="1"/>
          </p:cNvSpPr>
          <p:nvPr>
            <p:ph type="title" hasCustomPrompt="1"/>
          </p:nvPr>
        </p:nvSpPr>
        <p:spPr>
          <a:xfrm>
            <a:off x="6095994" y="3736421"/>
            <a:ext cx="5950750" cy="1604247"/>
          </a:xfrm>
          <a:solidFill>
            <a:schemeClr val="bg2"/>
          </a:solidFill>
        </p:spPr>
        <p:txBody>
          <a:bodyPr lIns="612000">
            <a:noAutofit/>
          </a:bodyPr>
          <a:lstStyle>
            <a:lvl1pPr algn="l">
              <a:defRPr sz="3600"/>
            </a:lvl1pPr>
          </a:lstStyle>
          <a:p>
            <a:r>
              <a:rPr lang="en-US" dirty="0"/>
              <a:t>Click to insert title</a:t>
            </a:r>
            <a:endParaRPr lang="en-GB" dirty="0"/>
          </a:p>
        </p:txBody>
      </p:sp>
      <p:grpSp>
        <p:nvGrpSpPr>
          <p:cNvPr id="15" name="Group 14">
            <a:extLst>
              <a:ext uri="{FF2B5EF4-FFF2-40B4-BE49-F238E27FC236}">
                <a16:creationId xmlns:a16="http://schemas.microsoft.com/office/drawing/2014/main" id="{0BCA1627-E9E3-4D3A-AE36-473B84C84520}"/>
              </a:ext>
            </a:extLst>
          </p:cNvPr>
          <p:cNvGrpSpPr/>
          <p:nvPr userDrawn="1"/>
        </p:nvGrpSpPr>
        <p:grpSpPr>
          <a:xfrm>
            <a:off x="-3655156" y="3175"/>
            <a:ext cx="3507559" cy="4472103"/>
            <a:chOff x="838198" y="1150069"/>
            <a:chExt cx="3507559" cy="4472103"/>
          </a:xfrm>
        </p:grpSpPr>
        <p:sp>
          <p:nvSpPr>
            <p:cNvPr id="21" name="Rectangle 20">
              <a:extLst>
                <a:ext uri="{FF2B5EF4-FFF2-40B4-BE49-F238E27FC236}">
                  <a16:creationId xmlns:a16="http://schemas.microsoft.com/office/drawing/2014/main" id="{9AC36921-D1C1-4309-9CBA-5FBEC5DCA5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2" name="TextBox 21">
              <a:extLst>
                <a:ext uri="{FF2B5EF4-FFF2-40B4-BE49-F238E27FC236}">
                  <a16:creationId xmlns:a16="http://schemas.microsoft.com/office/drawing/2014/main" id="{14114A55-33B0-470A-887A-E08F8A43DC28}"/>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3" name="Rectangle 22">
              <a:extLst>
                <a:ext uri="{FF2B5EF4-FFF2-40B4-BE49-F238E27FC236}">
                  <a16:creationId xmlns:a16="http://schemas.microsoft.com/office/drawing/2014/main" id="{4B27B212-3322-4B0E-B8BE-F7BDD1AB1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4" name="TextBox 23">
              <a:extLst>
                <a:ext uri="{FF2B5EF4-FFF2-40B4-BE49-F238E27FC236}">
                  <a16:creationId xmlns:a16="http://schemas.microsoft.com/office/drawing/2014/main" id="{7E5473CF-B2B2-4214-A868-229B592C588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59EB07E8-6FC1-4223-B071-445D6819E2ED}"/>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600951F5-CAAB-4C9E-93BF-CD57892DEE0C}"/>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27" name="TextBox 26">
              <a:extLst>
                <a:ext uri="{FF2B5EF4-FFF2-40B4-BE49-F238E27FC236}">
                  <a16:creationId xmlns:a16="http://schemas.microsoft.com/office/drawing/2014/main" id="{DB3A0104-67E6-4474-9321-1C4D590A7CCA}"/>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8" name="TextBox 27">
              <a:extLst>
                <a:ext uri="{FF2B5EF4-FFF2-40B4-BE49-F238E27FC236}">
                  <a16:creationId xmlns:a16="http://schemas.microsoft.com/office/drawing/2014/main" id="{986A9B27-A324-4A7F-9DD9-A61131D7B34A}"/>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286903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CR BID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28D7D0-95F9-4889-8FEC-B9846CFAD599}"/>
              </a:ext>
            </a:extLst>
          </p:cNvPr>
          <p:cNvSpPr/>
          <p:nvPr userDrawn="1"/>
        </p:nvSpPr>
        <p:spPr>
          <a:xfrm>
            <a:off x="619124" y="142875"/>
            <a:ext cx="5476875" cy="657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9" name="Rectangle 8">
            <a:extLst>
              <a:ext uri="{FF2B5EF4-FFF2-40B4-BE49-F238E27FC236}">
                <a16:creationId xmlns:a16="http://schemas.microsoft.com/office/drawing/2014/main" id="{B70F3660-981C-4919-BCB4-5E84DE6E5B02}"/>
              </a:ext>
            </a:extLst>
          </p:cNvPr>
          <p:cNvSpPr/>
          <p:nvPr userDrawn="1"/>
        </p:nvSpPr>
        <p:spPr>
          <a:xfrm>
            <a:off x="161925" y="142875"/>
            <a:ext cx="457199" cy="657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noAutofit/>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618646" y="6312325"/>
            <a:ext cx="5113020" cy="365125"/>
          </a:xfrm>
        </p:spPr>
        <p:txBody>
          <a:bodyPr>
            <a:noAutofit/>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noAutofit/>
          </a:bodyPr>
          <a:lstStyle/>
          <a:p>
            <a:fld id="{E2C109BD-B66D-4AC0-B7BA-424EAFDDB1E4}" type="slidenum">
              <a:rPr lang="en-GB" smtClean="0"/>
              <a:pPr/>
              <a:t>‹#›</a:t>
            </a:fld>
            <a:endParaRPr lang="en-GB" dirty="0"/>
          </a:p>
        </p:txBody>
      </p:sp>
      <p:pic>
        <p:nvPicPr>
          <p:cNvPr id="10" name="Picture 9">
            <a:extLst>
              <a:ext uri="{FF2B5EF4-FFF2-40B4-BE49-F238E27FC236}">
                <a16:creationId xmlns:a16="http://schemas.microsoft.com/office/drawing/2014/main" id="{B8A93BD9-3F81-4EE6-9453-D8E65209F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1215" y="2475197"/>
            <a:ext cx="3961025" cy="1200755"/>
          </a:xfrm>
          <a:prstGeom prst="rect">
            <a:avLst/>
          </a:prstGeom>
        </p:spPr>
      </p:pic>
      <p:sp>
        <p:nvSpPr>
          <p:cNvPr id="11" name="Picture Placeholder 2">
            <a:extLst>
              <a:ext uri="{FF2B5EF4-FFF2-40B4-BE49-F238E27FC236}">
                <a16:creationId xmlns:a16="http://schemas.microsoft.com/office/drawing/2014/main" id="{CDE2D504-39FA-4BDA-AFA7-FF20E8130F03}"/>
              </a:ext>
            </a:extLst>
          </p:cNvPr>
          <p:cNvSpPr>
            <a:spLocks noGrp="1"/>
          </p:cNvSpPr>
          <p:nvPr>
            <p:ph type="pic" sz="quarter" idx="13" hasCustomPrompt="1"/>
          </p:nvPr>
        </p:nvSpPr>
        <p:spPr>
          <a:xfrm>
            <a:off x="6096004" y="164306"/>
            <a:ext cx="5931691" cy="6528593"/>
          </a:xfrm>
        </p:spPr>
        <p:txBody>
          <a:bodyPr anchor="ctr">
            <a:noAutofit/>
          </a:bodyPr>
          <a:lstStyle>
            <a:lvl1pPr algn="ctr">
              <a:defRPr>
                <a:solidFill>
                  <a:schemeClr val="tx2"/>
                </a:solidFill>
              </a:defRPr>
            </a:lvl1pPr>
          </a:lstStyle>
          <a:p>
            <a:r>
              <a:rPr lang="en-GB" dirty="0"/>
              <a:t>Click to insert image &gt; Right click &gt; Send to back</a:t>
            </a:r>
          </a:p>
        </p:txBody>
      </p:sp>
      <p:grpSp>
        <p:nvGrpSpPr>
          <p:cNvPr id="14" name="Group 13">
            <a:extLst>
              <a:ext uri="{FF2B5EF4-FFF2-40B4-BE49-F238E27FC236}">
                <a16:creationId xmlns:a16="http://schemas.microsoft.com/office/drawing/2014/main" id="{E4301097-7C35-4C1A-BFDB-0C972FBBE263}"/>
              </a:ext>
            </a:extLst>
          </p:cNvPr>
          <p:cNvGrpSpPr/>
          <p:nvPr userDrawn="1"/>
        </p:nvGrpSpPr>
        <p:grpSpPr>
          <a:xfrm>
            <a:off x="1" y="0"/>
            <a:ext cx="12192001" cy="6858000"/>
            <a:chOff x="1" y="0"/>
            <a:chExt cx="12192001" cy="6858000"/>
          </a:xfrm>
        </p:grpSpPr>
        <p:sp>
          <p:nvSpPr>
            <p:cNvPr id="16" name="Rectangle 15">
              <a:extLst>
                <a:ext uri="{FF2B5EF4-FFF2-40B4-BE49-F238E27FC236}">
                  <a16:creationId xmlns:a16="http://schemas.microsoft.com/office/drawing/2014/main" id="{1941DF66-6E5B-4CD1-9176-CC378E44DF87}"/>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7" name="Rectangle 16">
              <a:extLst>
                <a:ext uri="{FF2B5EF4-FFF2-40B4-BE49-F238E27FC236}">
                  <a16:creationId xmlns:a16="http://schemas.microsoft.com/office/drawing/2014/main" id="{5657D57D-E44E-4516-BAF3-7BC57B8723F7}"/>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8" name="Rectangle 17">
              <a:extLst>
                <a:ext uri="{FF2B5EF4-FFF2-40B4-BE49-F238E27FC236}">
                  <a16:creationId xmlns:a16="http://schemas.microsoft.com/office/drawing/2014/main" id="{D2C949A8-02CC-43D3-AB33-5285E86D04F9}"/>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9" name="Rectangle 18">
              <a:extLst>
                <a:ext uri="{FF2B5EF4-FFF2-40B4-BE49-F238E27FC236}">
                  <a16:creationId xmlns:a16="http://schemas.microsoft.com/office/drawing/2014/main" id="{88AD0AC6-C946-4F6E-A8AE-5C0F5E7096A7}"/>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5" name="Title 6">
            <a:extLst>
              <a:ext uri="{FF2B5EF4-FFF2-40B4-BE49-F238E27FC236}">
                <a16:creationId xmlns:a16="http://schemas.microsoft.com/office/drawing/2014/main" id="{2DD0E2E4-48AC-4BC9-AAC8-C5EBD6AFF5E4}"/>
              </a:ext>
            </a:extLst>
          </p:cNvPr>
          <p:cNvSpPr>
            <a:spLocks noGrp="1"/>
          </p:cNvSpPr>
          <p:nvPr>
            <p:ph type="title" hasCustomPrompt="1"/>
          </p:nvPr>
        </p:nvSpPr>
        <p:spPr>
          <a:xfrm>
            <a:off x="6095994" y="3736421"/>
            <a:ext cx="5950750" cy="1604247"/>
          </a:xfrm>
          <a:solidFill>
            <a:schemeClr val="bg2"/>
          </a:solidFill>
        </p:spPr>
        <p:txBody>
          <a:bodyPr lIns="612000">
            <a:noAutofit/>
          </a:bodyPr>
          <a:lstStyle>
            <a:lvl1pPr algn="l">
              <a:defRPr sz="3600"/>
            </a:lvl1pPr>
          </a:lstStyle>
          <a:p>
            <a:r>
              <a:rPr lang="en-US" dirty="0"/>
              <a:t>Click to insert title</a:t>
            </a:r>
            <a:endParaRPr lang="en-GB" dirty="0"/>
          </a:p>
        </p:txBody>
      </p:sp>
      <p:grpSp>
        <p:nvGrpSpPr>
          <p:cNvPr id="20" name="Group 19">
            <a:extLst>
              <a:ext uri="{FF2B5EF4-FFF2-40B4-BE49-F238E27FC236}">
                <a16:creationId xmlns:a16="http://schemas.microsoft.com/office/drawing/2014/main" id="{8C611DA4-5076-4AC3-8D19-FBC02E345524}"/>
              </a:ext>
            </a:extLst>
          </p:cNvPr>
          <p:cNvGrpSpPr/>
          <p:nvPr userDrawn="1"/>
        </p:nvGrpSpPr>
        <p:grpSpPr>
          <a:xfrm>
            <a:off x="-3655156" y="3175"/>
            <a:ext cx="3507559" cy="4472103"/>
            <a:chOff x="838198" y="1150069"/>
            <a:chExt cx="3507559" cy="4472103"/>
          </a:xfrm>
        </p:grpSpPr>
        <p:sp>
          <p:nvSpPr>
            <p:cNvPr id="21" name="Rectangle 20">
              <a:extLst>
                <a:ext uri="{FF2B5EF4-FFF2-40B4-BE49-F238E27FC236}">
                  <a16:creationId xmlns:a16="http://schemas.microsoft.com/office/drawing/2014/main" id="{BA0A7C15-1347-483C-9956-F76F78F1642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2" name="TextBox 21">
              <a:extLst>
                <a:ext uri="{FF2B5EF4-FFF2-40B4-BE49-F238E27FC236}">
                  <a16:creationId xmlns:a16="http://schemas.microsoft.com/office/drawing/2014/main" id="{FFC24E6E-262C-4144-A474-3C659F18E543}"/>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3" name="Rectangle 22">
              <a:extLst>
                <a:ext uri="{FF2B5EF4-FFF2-40B4-BE49-F238E27FC236}">
                  <a16:creationId xmlns:a16="http://schemas.microsoft.com/office/drawing/2014/main" id="{257CA3F7-70B1-4771-898B-BBCBCBBD07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4" name="TextBox 23">
              <a:extLst>
                <a:ext uri="{FF2B5EF4-FFF2-40B4-BE49-F238E27FC236}">
                  <a16:creationId xmlns:a16="http://schemas.microsoft.com/office/drawing/2014/main" id="{8466A0B0-D62E-4160-9D39-27E5637F77AD}"/>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03655475-836B-42FE-AC4E-D2619654F22A}"/>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E42F8C87-7E28-4651-A637-D8E8976AFEC6}"/>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27" name="TextBox 26">
              <a:extLst>
                <a:ext uri="{FF2B5EF4-FFF2-40B4-BE49-F238E27FC236}">
                  <a16:creationId xmlns:a16="http://schemas.microsoft.com/office/drawing/2014/main" id="{A2B29A35-BAD2-4790-852D-8CFF99BB7B0C}"/>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8" name="TextBox 27">
              <a:extLst>
                <a:ext uri="{FF2B5EF4-FFF2-40B4-BE49-F238E27FC236}">
                  <a16:creationId xmlns:a16="http://schemas.microsoft.com/office/drawing/2014/main" id="{707AB03E-597C-45BC-808B-BE237927259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24166727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AF31AE7-B04B-4B1D-9169-A20F5AF7BDD4}"/>
              </a:ext>
            </a:extLst>
          </p:cNvPr>
          <p:cNvSpPr>
            <a:spLocks noGrp="1"/>
          </p:cNvSpPr>
          <p:nvPr userDrawn="1">
            <p:ph type="pic" sz="quarter" idx="22" hasCustomPrompt="1"/>
          </p:nvPr>
        </p:nvSpPr>
        <p:spPr>
          <a:xfrm>
            <a:off x="6783388" y="4513900"/>
            <a:ext cx="5241925" cy="2176781"/>
          </a:xfrm>
        </p:spPr>
        <p:txBody>
          <a:bodyPr anchor="ctr"/>
          <a:lstStyle>
            <a:lvl1pPr algn="ctr">
              <a:defRPr/>
            </a:lvl1pPr>
          </a:lstStyle>
          <a:p>
            <a:r>
              <a:rPr lang="en-GB" dirty="0"/>
              <a:t>Click to insert image &gt; Right Click &gt; Send to back</a:t>
            </a:r>
          </a:p>
        </p:txBody>
      </p:sp>
      <p:sp>
        <p:nvSpPr>
          <p:cNvPr id="16" name="Text Placeholder 15">
            <a:extLst>
              <a:ext uri="{FF2B5EF4-FFF2-40B4-BE49-F238E27FC236}">
                <a16:creationId xmlns:a16="http://schemas.microsoft.com/office/drawing/2014/main" id="{13F810F4-B3E7-4469-82E1-A76BCDA78F42}"/>
              </a:ext>
            </a:extLst>
          </p:cNvPr>
          <p:cNvSpPr>
            <a:spLocks noGrp="1"/>
          </p:cNvSpPr>
          <p:nvPr>
            <p:ph type="body" sz="quarter" idx="13" hasCustomPrompt="1"/>
          </p:nvPr>
        </p:nvSpPr>
        <p:spPr>
          <a:xfrm>
            <a:off x="4171551" y="165101"/>
            <a:ext cx="2617788" cy="2174400"/>
          </a:xfrm>
          <a:solidFill>
            <a:schemeClr val="accent2"/>
          </a:solidFill>
        </p:spPr>
        <p:txBody>
          <a:bodyPr/>
          <a:lstStyle/>
          <a:p>
            <a:pPr lvl="0"/>
            <a:r>
              <a:rPr lang="en-GB" dirty="0"/>
              <a:t> </a:t>
            </a:r>
          </a:p>
        </p:txBody>
      </p:sp>
      <p:sp>
        <p:nvSpPr>
          <p:cNvPr id="17" name="Text Placeholder 15">
            <a:extLst>
              <a:ext uri="{FF2B5EF4-FFF2-40B4-BE49-F238E27FC236}">
                <a16:creationId xmlns:a16="http://schemas.microsoft.com/office/drawing/2014/main" id="{FB855262-AD99-4F2A-B38F-F5CC94D2CBE8}"/>
              </a:ext>
            </a:extLst>
          </p:cNvPr>
          <p:cNvSpPr>
            <a:spLocks noGrp="1"/>
          </p:cNvSpPr>
          <p:nvPr>
            <p:ph type="body" sz="quarter" idx="14" hasCustomPrompt="1"/>
          </p:nvPr>
        </p:nvSpPr>
        <p:spPr>
          <a:xfrm>
            <a:off x="6789339" y="165101"/>
            <a:ext cx="2617788" cy="2174400"/>
          </a:xfrm>
          <a:solidFill>
            <a:schemeClr val="accent3"/>
          </a:solidFill>
        </p:spPr>
        <p:txBody>
          <a:bodyPr/>
          <a:lstStyle/>
          <a:p>
            <a:pPr lvl="0"/>
            <a:r>
              <a:rPr lang="en-GB" dirty="0"/>
              <a:t> </a:t>
            </a:r>
          </a:p>
        </p:txBody>
      </p:sp>
      <p:sp>
        <p:nvSpPr>
          <p:cNvPr id="18" name="Text Placeholder 15">
            <a:extLst>
              <a:ext uri="{FF2B5EF4-FFF2-40B4-BE49-F238E27FC236}">
                <a16:creationId xmlns:a16="http://schemas.microsoft.com/office/drawing/2014/main" id="{8E2AFA5C-4214-4F5E-A36E-94F043126A7B}"/>
              </a:ext>
            </a:extLst>
          </p:cNvPr>
          <p:cNvSpPr>
            <a:spLocks noGrp="1"/>
          </p:cNvSpPr>
          <p:nvPr>
            <p:ph type="body" sz="quarter" idx="15" hasCustomPrompt="1"/>
          </p:nvPr>
        </p:nvSpPr>
        <p:spPr>
          <a:xfrm>
            <a:off x="9407127" y="165101"/>
            <a:ext cx="2617788" cy="2174400"/>
          </a:xfrm>
          <a:solidFill>
            <a:schemeClr val="accent1"/>
          </a:solidFill>
        </p:spPr>
        <p:txBody>
          <a:bodyPr/>
          <a:lstStyle/>
          <a:p>
            <a:pPr lvl="0"/>
            <a:r>
              <a:rPr lang="en-GB" dirty="0"/>
              <a:t> </a:t>
            </a:r>
          </a:p>
        </p:txBody>
      </p:sp>
      <p:sp>
        <p:nvSpPr>
          <p:cNvPr id="19" name="Text Placeholder 15">
            <a:extLst>
              <a:ext uri="{FF2B5EF4-FFF2-40B4-BE49-F238E27FC236}">
                <a16:creationId xmlns:a16="http://schemas.microsoft.com/office/drawing/2014/main" id="{E1FCB0C1-D4D6-496C-AF18-0D209CF9BEB1}"/>
              </a:ext>
            </a:extLst>
          </p:cNvPr>
          <p:cNvSpPr>
            <a:spLocks noGrp="1"/>
          </p:cNvSpPr>
          <p:nvPr>
            <p:ph type="body" sz="quarter" idx="16" hasCustomPrompt="1"/>
          </p:nvPr>
        </p:nvSpPr>
        <p:spPr>
          <a:xfrm>
            <a:off x="4171551" y="2339501"/>
            <a:ext cx="2617788" cy="2174400"/>
          </a:xfrm>
          <a:solidFill>
            <a:schemeClr val="accent5"/>
          </a:solidFill>
        </p:spPr>
        <p:txBody>
          <a:bodyPr/>
          <a:lstStyle/>
          <a:p>
            <a:pPr lvl="0"/>
            <a:r>
              <a:rPr lang="en-GB" dirty="0"/>
              <a:t> </a:t>
            </a:r>
          </a:p>
        </p:txBody>
      </p:sp>
      <p:sp>
        <p:nvSpPr>
          <p:cNvPr id="22" name="Text Placeholder 15">
            <a:extLst>
              <a:ext uri="{FF2B5EF4-FFF2-40B4-BE49-F238E27FC236}">
                <a16:creationId xmlns:a16="http://schemas.microsoft.com/office/drawing/2014/main" id="{6437AD8C-F6F4-4504-B078-B10FB7A30279}"/>
              </a:ext>
            </a:extLst>
          </p:cNvPr>
          <p:cNvSpPr>
            <a:spLocks noGrp="1"/>
          </p:cNvSpPr>
          <p:nvPr>
            <p:ph type="body" sz="quarter" idx="19" hasCustomPrompt="1"/>
          </p:nvPr>
        </p:nvSpPr>
        <p:spPr>
          <a:xfrm>
            <a:off x="4171551" y="4513900"/>
            <a:ext cx="2617788" cy="2176781"/>
          </a:xfrm>
          <a:solidFill>
            <a:schemeClr val="accent1"/>
          </a:solidFill>
        </p:spPr>
        <p:txBody>
          <a:bodyPr/>
          <a:lstStyle/>
          <a:p>
            <a:pPr lvl="0"/>
            <a:r>
              <a:rPr lang="en-GB" dirty="0"/>
              <a:t> </a:t>
            </a:r>
          </a:p>
        </p:txBody>
      </p:sp>
      <p:sp>
        <p:nvSpPr>
          <p:cNvPr id="23" name="Text Placeholder 15">
            <a:extLst>
              <a:ext uri="{FF2B5EF4-FFF2-40B4-BE49-F238E27FC236}">
                <a16:creationId xmlns:a16="http://schemas.microsoft.com/office/drawing/2014/main" id="{1A3C1350-56DD-4872-A712-4BC15A562839}"/>
              </a:ext>
            </a:extLst>
          </p:cNvPr>
          <p:cNvSpPr>
            <a:spLocks noGrp="1"/>
          </p:cNvSpPr>
          <p:nvPr>
            <p:ph type="body" sz="quarter" idx="20" hasCustomPrompt="1"/>
          </p:nvPr>
        </p:nvSpPr>
        <p:spPr>
          <a:xfrm>
            <a:off x="6789339" y="2339501"/>
            <a:ext cx="2617788" cy="2174400"/>
          </a:xfrm>
          <a:solidFill>
            <a:schemeClr val="accent2"/>
          </a:solidFill>
        </p:spPr>
        <p:txBody>
          <a:bodyPr/>
          <a:lstStyle/>
          <a:p>
            <a:pPr lvl="0"/>
            <a:r>
              <a:rPr lang="en-GB" dirty="0"/>
              <a:t> </a:t>
            </a:r>
          </a:p>
        </p:txBody>
      </p:sp>
      <p:sp>
        <p:nvSpPr>
          <p:cNvPr id="24" name="Text Placeholder 15">
            <a:extLst>
              <a:ext uri="{FF2B5EF4-FFF2-40B4-BE49-F238E27FC236}">
                <a16:creationId xmlns:a16="http://schemas.microsoft.com/office/drawing/2014/main" id="{8D141026-65F8-49BD-8B58-48E9208183B9}"/>
              </a:ext>
            </a:extLst>
          </p:cNvPr>
          <p:cNvSpPr>
            <a:spLocks noGrp="1"/>
          </p:cNvSpPr>
          <p:nvPr>
            <p:ph type="body" sz="quarter" idx="21" hasCustomPrompt="1"/>
          </p:nvPr>
        </p:nvSpPr>
        <p:spPr>
          <a:xfrm>
            <a:off x="9407127" y="2339501"/>
            <a:ext cx="2617788" cy="2174400"/>
          </a:xfrm>
          <a:solidFill>
            <a:schemeClr val="accent3"/>
          </a:solidFill>
        </p:spPr>
        <p:txBody>
          <a:bodyPr/>
          <a:lstStyle/>
          <a:p>
            <a:pPr lvl="0"/>
            <a:r>
              <a:rPr lang="en-GB" dirty="0"/>
              <a:t> </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Rectangle 9">
            <a:extLst>
              <a:ext uri="{FF2B5EF4-FFF2-40B4-BE49-F238E27FC236}">
                <a16:creationId xmlns:a16="http://schemas.microsoft.com/office/drawing/2014/main" id="{58D8061E-8A15-4895-931B-F4173679767A}"/>
              </a:ext>
            </a:extLst>
          </p:cNvPr>
          <p:cNvSpPr/>
          <p:nvPr userDrawn="1"/>
        </p:nvSpPr>
        <p:spPr>
          <a:xfrm>
            <a:off x="1" y="-4763"/>
            <a:ext cx="164306" cy="6862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1" name="Rectangle 10">
            <a:extLst>
              <a:ext uri="{FF2B5EF4-FFF2-40B4-BE49-F238E27FC236}">
                <a16:creationId xmlns:a16="http://schemas.microsoft.com/office/drawing/2014/main" id="{E6AF82BF-1A92-431D-98B4-6AC113C6E9B7}"/>
              </a:ext>
            </a:extLst>
          </p:cNvPr>
          <p:cNvSpPr/>
          <p:nvPr userDrawn="1"/>
        </p:nvSpPr>
        <p:spPr>
          <a:xfrm>
            <a:off x="12024916" y="-4763"/>
            <a:ext cx="164306" cy="6862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Rectangle 11">
            <a:extLst>
              <a:ext uri="{FF2B5EF4-FFF2-40B4-BE49-F238E27FC236}">
                <a16:creationId xmlns:a16="http://schemas.microsoft.com/office/drawing/2014/main" id="{E26E73B9-9C8E-4137-8FE5-8EF2010BD740}"/>
              </a:ext>
            </a:extLst>
          </p:cNvPr>
          <p:cNvSpPr/>
          <p:nvPr userDrawn="1"/>
        </p:nvSpPr>
        <p:spPr>
          <a:xfrm rot="16200000">
            <a:off x="6013849" y="-6013052"/>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3" name="Rectangle 12">
            <a:extLst>
              <a:ext uri="{FF2B5EF4-FFF2-40B4-BE49-F238E27FC236}">
                <a16:creationId xmlns:a16="http://schemas.microsoft.com/office/drawing/2014/main" id="{D6A6587F-EA1A-4DB9-AF05-02B430789A23}"/>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4" name="Title 13">
            <a:extLst>
              <a:ext uri="{FF2B5EF4-FFF2-40B4-BE49-F238E27FC236}">
                <a16:creationId xmlns:a16="http://schemas.microsoft.com/office/drawing/2014/main" id="{72F46508-582C-4EBC-8186-AA6DE707AA2E}"/>
              </a:ext>
            </a:extLst>
          </p:cNvPr>
          <p:cNvSpPr>
            <a:spLocks noGrp="1"/>
          </p:cNvSpPr>
          <p:nvPr userDrawn="1">
            <p:ph type="title" hasCustomPrompt="1"/>
          </p:nvPr>
        </p:nvSpPr>
        <p:spPr>
          <a:xfrm>
            <a:off x="589547" y="2087500"/>
            <a:ext cx="3278607" cy="3031937"/>
          </a:xfrm>
        </p:spPr>
        <p:txBody>
          <a:bodyPr/>
          <a:lstStyle>
            <a:lvl1pPr algn="l">
              <a:defRPr/>
            </a:lvl1pPr>
          </a:lstStyle>
          <a:p>
            <a:r>
              <a:rPr lang="en-US" dirty="0"/>
              <a:t>Click to insert title</a:t>
            </a:r>
            <a:endParaRPr lang="en-GB" dirty="0"/>
          </a:p>
        </p:txBody>
      </p:sp>
      <p:sp>
        <p:nvSpPr>
          <p:cNvPr id="28" name="Picture Placeholder 27">
            <a:extLst>
              <a:ext uri="{FF2B5EF4-FFF2-40B4-BE49-F238E27FC236}">
                <a16:creationId xmlns:a16="http://schemas.microsoft.com/office/drawing/2014/main" id="{062A7815-33E7-46F7-A73E-B126E78D0455}"/>
              </a:ext>
            </a:extLst>
          </p:cNvPr>
          <p:cNvSpPr>
            <a:spLocks noGrp="1"/>
          </p:cNvSpPr>
          <p:nvPr>
            <p:ph type="pic" sz="quarter" idx="23" hasCustomPrompt="1"/>
          </p:nvPr>
        </p:nvSpPr>
        <p:spPr>
          <a:xfrm>
            <a:off x="5071667" y="396875"/>
            <a:ext cx="806450" cy="806450"/>
          </a:xfrm>
        </p:spPr>
        <p:txBody>
          <a:bodyPr/>
          <a:lstStyle>
            <a:lvl1pPr algn="ctr">
              <a:defRPr sz="1050"/>
            </a:lvl1pPr>
          </a:lstStyle>
          <a:p>
            <a:r>
              <a:rPr lang="en-GB" dirty="0"/>
              <a:t>Click to insert icon</a:t>
            </a:r>
          </a:p>
        </p:txBody>
      </p:sp>
      <p:sp>
        <p:nvSpPr>
          <p:cNvPr id="30" name="Picture Placeholder 27">
            <a:extLst>
              <a:ext uri="{FF2B5EF4-FFF2-40B4-BE49-F238E27FC236}">
                <a16:creationId xmlns:a16="http://schemas.microsoft.com/office/drawing/2014/main" id="{8FAFFE5E-6E17-4B50-9609-B539BF648305}"/>
              </a:ext>
            </a:extLst>
          </p:cNvPr>
          <p:cNvSpPr>
            <a:spLocks noGrp="1"/>
          </p:cNvSpPr>
          <p:nvPr>
            <p:ph type="pic" sz="quarter" idx="24" hasCustomPrompt="1"/>
          </p:nvPr>
        </p:nvSpPr>
        <p:spPr>
          <a:xfrm>
            <a:off x="7695008" y="396875"/>
            <a:ext cx="806450" cy="806450"/>
          </a:xfrm>
        </p:spPr>
        <p:txBody>
          <a:bodyPr/>
          <a:lstStyle>
            <a:lvl1pPr algn="ctr">
              <a:defRPr sz="1050">
                <a:solidFill>
                  <a:schemeClr val="bg1"/>
                </a:solidFill>
              </a:defRPr>
            </a:lvl1pPr>
          </a:lstStyle>
          <a:p>
            <a:r>
              <a:rPr lang="en-GB" dirty="0"/>
              <a:t>Click to insert icon</a:t>
            </a:r>
          </a:p>
        </p:txBody>
      </p:sp>
      <p:sp>
        <p:nvSpPr>
          <p:cNvPr id="31" name="Picture Placeholder 27">
            <a:extLst>
              <a:ext uri="{FF2B5EF4-FFF2-40B4-BE49-F238E27FC236}">
                <a16:creationId xmlns:a16="http://schemas.microsoft.com/office/drawing/2014/main" id="{F168940F-347F-4C64-9462-FF0A22B13B79}"/>
              </a:ext>
            </a:extLst>
          </p:cNvPr>
          <p:cNvSpPr>
            <a:spLocks noGrp="1"/>
          </p:cNvSpPr>
          <p:nvPr>
            <p:ph type="pic" sz="quarter" idx="25" hasCustomPrompt="1"/>
          </p:nvPr>
        </p:nvSpPr>
        <p:spPr>
          <a:xfrm>
            <a:off x="10312797" y="396875"/>
            <a:ext cx="806450" cy="806450"/>
          </a:xfrm>
        </p:spPr>
        <p:txBody>
          <a:bodyPr/>
          <a:lstStyle>
            <a:lvl1pPr algn="ctr">
              <a:defRPr sz="1050">
                <a:solidFill>
                  <a:schemeClr val="bg1"/>
                </a:solidFill>
              </a:defRPr>
            </a:lvl1pPr>
          </a:lstStyle>
          <a:p>
            <a:r>
              <a:rPr lang="en-GB" dirty="0"/>
              <a:t>Click to insert icon</a:t>
            </a:r>
          </a:p>
        </p:txBody>
      </p:sp>
      <p:sp>
        <p:nvSpPr>
          <p:cNvPr id="32" name="Picture Placeholder 27">
            <a:extLst>
              <a:ext uri="{FF2B5EF4-FFF2-40B4-BE49-F238E27FC236}">
                <a16:creationId xmlns:a16="http://schemas.microsoft.com/office/drawing/2014/main" id="{B50FC46A-0F94-4653-909E-D922D8F1A807}"/>
              </a:ext>
            </a:extLst>
          </p:cNvPr>
          <p:cNvSpPr>
            <a:spLocks noGrp="1"/>
          </p:cNvSpPr>
          <p:nvPr>
            <p:ph type="pic" sz="quarter" idx="26" hasCustomPrompt="1"/>
          </p:nvPr>
        </p:nvSpPr>
        <p:spPr>
          <a:xfrm>
            <a:off x="5071667" y="2612317"/>
            <a:ext cx="806450" cy="806450"/>
          </a:xfrm>
        </p:spPr>
        <p:txBody>
          <a:bodyPr/>
          <a:lstStyle>
            <a:lvl1pPr algn="ctr">
              <a:defRPr sz="1050">
                <a:solidFill>
                  <a:schemeClr val="bg1"/>
                </a:solidFill>
              </a:defRPr>
            </a:lvl1pPr>
          </a:lstStyle>
          <a:p>
            <a:r>
              <a:rPr lang="en-GB" dirty="0"/>
              <a:t>Click to insert icon</a:t>
            </a:r>
          </a:p>
        </p:txBody>
      </p:sp>
      <p:sp>
        <p:nvSpPr>
          <p:cNvPr id="33" name="Picture Placeholder 27">
            <a:extLst>
              <a:ext uri="{FF2B5EF4-FFF2-40B4-BE49-F238E27FC236}">
                <a16:creationId xmlns:a16="http://schemas.microsoft.com/office/drawing/2014/main" id="{F76F17DC-79C3-4695-A7A9-B7E66B202E9F}"/>
              </a:ext>
            </a:extLst>
          </p:cNvPr>
          <p:cNvSpPr>
            <a:spLocks noGrp="1"/>
          </p:cNvSpPr>
          <p:nvPr>
            <p:ph type="pic" sz="quarter" idx="27" hasCustomPrompt="1"/>
          </p:nvPr>
        </p:nvSpPr>
        <p:spPr>
          <a:xfrm>
            <a:off x="7693621" y="2612317"/>
            <a:ext cx="806450" cy="806450"/>
          </a:xfrm>
        </p:spPr>
        <p:txBody>
          <a:bodyPr/>
          <a:lstStyle>
            <a:lvl1pPr algn="ctr">
              <a:defRPr sz="1050"/>
            </a:lvl1pPr>
          </a:lstStyle>
          <a:p>
            <a:r>
              <a:rPr lang="en-GB" dirty="0"/>
              <a:t>Click to insert icon</a:t>
            </a:r>
          </a:p>
        </p:txBody>
      </p:sp>
      <p:sp>
        <p:nvSpPr>
          <p:cNvPr id="34" name="Picture Placeholder 27">
            <a:extLst>
              <a:ext uri="{FF2B5EF4-FFF2-40B4-BE49-F238E27FC236}">
                <a16:creationId xmlns:a16="http://schemas.microsoft.com/office/drawing/2014/main" id="{68E280AB-27B5-4D98-A689-FA0EB4A1A263}"/>
              </a:ext>
            </a:extLst>
          </p:cNvPr>
          <p:cNvSpPr>
            <a:spLocks noGrp="1"/>
          </p:cNvSpPr>
          <p:nvPr>
            <p:ph type="pic" sz="quarter" idx="28" hasCustomPrompt="1"/>
          </p:nvPr>
        </p:nvSpPr>
        <p:spPr>
          <a:xfrm>
            <a:off x="10315575" y="2612317"/>
            <a:ext cx="806450" cy="806450"/>
          </a:xfrm>
        </p:spPr>
        <p:txBody>
          <a:bodyPr/>
          <a:lstStyle>
            <a:lvl1pPr algn="ctr">
              <a:defRPr sz="1050">
                <a:solidFill>
                  <a:schemeClr val="bg1"/>
                </a:solidFill>
              </a:defRPr>
            </a:lvl1pPr>
          </a:lstStyle>
          <a:p>
            <a:r>
              <a:rPr lang="en-GB" dirty="0"/>
              <a:t>Click to insert icon</a:t>
            </a:r>
          </a:p>
        </p:txBody>
      </p:sp>
      <p:sp>
        <p:nvSpPr>
          <p:cNvPr id="35" name="Picture Placeholder 27">
            <a:extLst>
              <a:ext uri="{FF2B5EF4-FFF2-40B4-BE49-F238E27FC236}">
                <a16:creationId xmlns:a16="http://schemas.microsoft.com/office/drawing/2014/main" id="{5D233C21-602A-4C92-8449-D122074C8C7B}"/>
              </a:ext>
            </a:extLst>
          </p:cNvPr>
          <p:cNvSpPr>
            <a:spLocks noGrp="1"/>
          </p:cNvSpPr>
          <p:nvPr>
            <p:ph type="pic" sz="quarter" idx="29" hasCustomPrompt="1"/>
          </p:nvPr>
        </p:nvSpPr>
        <p:spPr>
          <a:xfrm>
            <a:off x="5071667" y="4809590"/>
            <a:ext cx="806450" cy="806450"/>
          </a:xfrm>
        </p:spPr>
        <p:txBody>
          <a:bodyPr/>
          <a:lstStyle>
            <a:lvl1pPr algn="ctr">
              <a:defRPr sz="1050">
                <a:solidFill>
                  <a:schemeClr val="bg1"/>
                </a:solidFill>
              </a:defRPr>
            </a:lvl1pPr>
          </a:lstStyle>
          <a:p>
            <a:r>
              <a:rPr lang="en-GB" dirty="0"/>
              <a:t>Click to insert icon</a:t>
            </a:r>
          </a:p>
        </p:txBody>
      </p:sp>
      <p:sp>
        <p:nvSpPr>
          <p:cNvPr id="37" name="Text Placeholder 36">
            <a:extLst>
              <a:ext uri="{FF2B5EF4-FFF2-40B4-BE49-F238E27FC236}">
                <a16:creationId xmlns:a16="http://schemas.microsoft.com/office/drawing/2014/main" id="{C8A6141A-73E4-4BB0-BCC5-F035A2B5E7F6}"/>
              </a:ext>
            </a:extLst>
          </p:cNvPr>
          <p:cNvSpPr>
            <a:spLocks noGrp="1"/>
          </p:cNvSpPr>
          <p:nvPr userDrawn="1">
            <p:ph type="body" sz="quarter" idx="30" hasCustomPrompt="1"/>
          </p:nvPr>
        </p:nvSpPr>
        <p:spPr>
          <a:xfrm>
            <a:off x="4427936" y="1367999"/>
            <a:ext cx="2093913" cy="485448"/>
          </a:xfrm>
        </p:spPr>
        <p:txBody>
          <a:bodyPr/>
          <a:lstStyle>
            <a:lvl1pPr algn="ctr">
              <a:defRPr sz="1600">
                <a:latin typeface="+mj-lt"/>
              </a:defRPr>
            </a:lvl1pPr>
          </a:lstStyle>
          <a:p>
            <a:pPr lvl="0"/>
            <a:r>
              <a:rPr lang="en-GB" dirty="0"/>
              <a:t>Click to insert text</a:t>
            </a:r>
          </a:p>
        </p:txBody>
      </p:sp>
      <p:sp>
        <p:nvSpPr>
          <p:cNvPr id="38" name="Text Placeholder 36">
            <a:extLst>
              <a:ext uri="{FF2B5EF4-FFF2-40B4-BE49-F238E27FC236}">
                <a16:creationId xmlns:a16="http://schemas.microsoft.com/office/drawing/2014/main" id="{C76C4F99-755B-49DD-ADF1-BC7522473155}"/>
              </a:ext>
            </a:extLst>
          </p:cNvPr>
          <p:cNvSpPr>
            <a:spLocks noGrp="1"/>
          </p:cNvSpPr>
          <p:nvPr userDrawn="1">
            <p:ph type="body" sz="quarter" idx="31" hasCustomPrompt="1"/>
          </p:nvPr>
        </p:nvSpPr>
        <p:spPr>
          <a:xfrm>
            <a:off x="7051277" y="1367999"/>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39" name="Text Placeholder 36">
            <a:extLst>
              <a:ext uri="{FF2B5EF4-FFF2-40B4-BE49-F238E27FC236}">
                <a16:creationId xmlns:a16="http://schemas.microsoft.com/office/drawing/2014/main" id="{9782E301-3E01-4E5A-BBF3-D2ED52643385}"/>
              </a:ext>
            </a:extLst>
          </p:cNvPr>
          <p:cNvSpPr>
            <a:spLocks noGrp="1"/>
          </p:cNvSpPr>
          <p:nvPr userDrawn="1">
            <p:ph type="body" sz="quarter" idx="32" hasCustomPrompt="1"/>
          </p:nvPr>
        </p:nvSpPr>
        <p:spPr>
          <a:xfrm>
            <a:off x="9669066" y="1367999"/>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0" name="Text Placeholder 36">
            <a:extLst>
              <a:ext uri="{FF2B5EF4-FFF2-40B4-BE49-F238E27FC236}">
                <a16:creationId xmlns:a16="http://schemas.microsoft.com/office/drawing/2014/main" id="{29473182-7E77-4ADB-AF8F-9A5793C7A21E}"/>
              </a:ext>
            </a:extLst>
          </p:cNvPr>
          <p:cNvSpPr>
            <a:spLocks noGrp="1"/>
          </p:cNvSpPr>
          <p:nvPr userDrawn="1">
            <p:ph type="body" sz="quarter" idx="33" hasCustomPrompt="1"/>
          </p:nvPr>
        </p:nvSpPr>
        <p:spPr>
          <a:xfrm>
            <a:off x="4427936" y="3583324"/>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1" name="Text Placeholder 36">
            <a:extLst>
              <a:ext uri="{FF2B5EF4-FFF2-40B4-BE49-F238E27FC236}">
                <a16:creationId xmlns:a16="http://schemas.microsoft.com/office/drawing/2014/main" id="{C8EE53B0-B781-48BD-9AA7-39E77F9B1C60}"/>
              </a:ext>
            </a:extLst>
          </p:cNvPr>
          <p:cNvSpPr>
            <a:spLocks noGrp="1"/>
          </p:cNvSpPr>
          <p:nvPr userDrawn="1">
            <p:ph type="body" sz="quarter" idx="34" hasCustomPrompt="1"/>
          </p:nvPr>
        </p:nvSpPr>
        <p:spPr>
          <a:xfrm>
            <a:off x="7049890" y="3583324"/>
            <a:ext cx="2093913" cy="485448"/>
          </a:xfrm>
        </p:spPr>
        <p:txBody>
          <a:bodyPr/>
          <a:lstStyle>
            <a:lvl1pPr algn="ctr">
              <a:defRPr sz="1600">
                <a:latin typeface="+mj-lt"/>
              </a:defRPr>
            </a:lvl1pPr>
          </a:lstStyle>
          <a:p>
            <a:pPr lvl="0"/>
            <a:r>
              <a:rPr lang="en-GB" dirty="0"/>
              <a:t>Click to insert text</a:t>
            </a:r>
          </a:p>
        </p:txBody>
      </p:sp>
      <p:sp>
        <p:nvSpPr>
          <p:cNvPr id="42" name="Text Placeholder 36">
            <a:extLst>
              <a:ext uri="{FF2B5EF4-FFF2-40B4-BE49-F238E27FC236}">
                <a16:creationId xmlns:a16="http://schemas.microsoft.com/office/drawing/2014/main" id="{E8825B06-1B2F-4BB0-B43E-E18A093CBEF6}"/>
              </a:ext>
            </a:extLst>
          </p:cNvPr>
          <p:cNvSpPr>
            <a:spLocks noGrp="1"/>
          </p:cNvSpPr>
          <p:nvPr userDrawn="1">
            <p:ph type="body" sz="quarter" idx="35" hasCustomPrompt="1"/>
          </p:nvPr>
        </p:nvSpPr>
        <p:spPr>
          <a:xfrm>
            <a:off x="9671844" y="3583324"/>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3" name="Text Placeholder 36">
            <a:extLst>
              <a:ext uri="{FF2B5EF4-FFF2-40B4-BE49-F238E27FC236}">
                <a16:creationId xmlns:a16="http://schemas.microsoft.com/office/drawing/2014/main" id="{83A69525-59A4-469A-B3BF-2B1C4BBB1842}"/>
              </a:ext>
            </a:extLst>
          </p:cNvPr>
          <p:cNvSpPr>
            <a:spLocks noGrp="1"/>
          </p:cNvSpPr>
          <p:nvPr userDrawn="1">
            <p:ph type="body" sz="quarter" idx="36" hasCustomPrompt="1"/>
          </p:nvPr>
        </p:nvSpPr>
        <p:spPr>
          <a:xfrm>
            <a:off x="4427936" y="5810634"/>
            <a:ext cx="2093913" cy="485448"/>
          </a:xfrm>
        </p:spPr>
        <p:txBody>
          <a:bodyPr/>
          <a:lstStyle>
            <a:lvl1pPr algn="ctr">
              <a:defRPr sz="1600">
                <a:solidFill>
                  <a:schemeClr val="bg1"/>
                </a:solidFill>
                <a:latin typeface="+mj-lt"/>
              </a:defRPr>
            </a:lvl1pPr>
          </a:lstStyle>
          <a:p>
            <a:pPr lvl="0"/>
            <a:r>
              <a:rPr lang="en-GB" dirty="0"/>
              <a:t>Click to insert text</a:t>
            </a:r>
          </a:p>
        </p:txBody>
      </p:sp>
      <p:grpSp>
        <p:nvGrpSpPr>
          <p:cNvPr id="36" name="Group 35">
            <a:extLst>
              <a:ext uri="{FF2B5EF4-FFF2-40B4-BE49-F238E27FC236}">
                <a16:creationId xmlns:a16="http://schemas.microsoft.com/office/drawing/2014/main" id="{88790FE2-6195-4795-8338-2339FEFE2EB0}"/>
              </a:ext>
            </a:extLst>
          </p:cNvPr>
          <p:cNvGrpSpPr/>
          <p:nvPr userDrawn="1"/>
        </p:nvGrpSpPr>
        <p:grpSpPr>
          <a:xfrm>
            <a:off x="-3650848" y="1738"/>
            <a:ext cx="3507559" cy="3427262"/>
            <a:chOff x="838198" y="1150070"/>
            <a:chExt cx="3507559" cy="3427262"/>
          </a:xfrm>
        </p:grpSpPr>
        <p:sp>
          <p:nvSpPr>
            <p:cNvPr id="44" name="Rectangle 43">
              <a:extLst>
                <a:ext uri="{FF2B5EF4-FFF2-40B4-BE49-F238E27FC236}">
                  <a16:creationId xmlns:a16="http://schemas.microsoft.com/office/drawing/2014/main" id="{2BAF1FF0-72ED-4F37-9C0A-E4E8807FD783}"/>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5" name="TextBox 44">
              <a:extLst>
                <a:ext uri="{FF2B5EF4-FFF2-40B4-BE49-F238E27FC236}">
                  <a16:creationId xmlns:a16="http://schemas.microsoft.com/office/drawing/2014/main" id="{B19E0DB0-FC7C-4DF3-928D-CC9E5C8F0258}"/>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46" name="Rectangle 45">
              <a:extLst>
                <a:ext uri="{FF2B5EF4-FFF2-40B4-BE49-F238E27FC236}">
                  <a16:creationId xmlns:a16="http://schemas.microsoft.com/office/drawing/2014/main" id="{2D0C832A-EDBB-4CA0-8B96-C7281ADF32D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7" name="TextBox 46">
              <a:extLst>
                <a:ext uri="{FF2B5EF4-FFF2-40B4-BE49-F238E27FC236}">
                  <a16:creationId xmlns:a16="http://schemas.microsoft.com/office/drawing/2014/main" id="{647C539E-7461-498B-BC7B-3922BCA336C8}"/>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48" name="TextBox 47">
              <a:extLst>
                <a:ext uri="{FF2B5EF4-FFF2-40B4-BE49-F238E27FC236}">
                  <a16:creationId xmlns:a16="http://schemas.microsoft.com/office/drawing/2014/main" id="{662E5243-2504-4907-B6BC-9459FE138211}"/>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33A7A821-7171-4B55-A710-003637A19022}"/>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282915263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1177288" y="6346190"/>
            <a:ext cx="5113020" cy="365125"/>
          </a:xfrm>
        </p:spPr>
        <p:txBody>
          <a:bodyPr/>
          <a:lstStyle>
            <a:lvl1pPr>
              <a:defRPr>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2"/>
                </a:solidFill>
              </a:defRPr>
            </a:lvl1pPr>
          </a:lstStyle>
          <a:p>
            <a:fld id="{E2C109BD-B66D-4AC0-B7BA-424EAFDDB1E4}" type="slidenum">
              <a:rPr lang="en-GB" smtClean="0"/>
              <a:pPr/>
              <a:t>‹#›</a:t>
            </a:fld>
            <a:endParaRPr lang="en-GB" dirty="0"/>
          </a:p>
        </p:txBody>
      </p:sp>
      <p:sp>
        <p:nvSpPr>
          <p:cNvPr id="8" name="Rectangle 7">
            <a:extLst>
              <a:ext uri="{FF2B5EF4-FFF2-40B4-BE49-F238E27FC236}">
                <a16:creationId xmlns:a16="http://schemas.microsoft.com/office/drawing/2014/main" id="{7F676919-E605-4EC9-93AD-E2B5EF27A094}"/>
              </a:ext>
            </a:extLst>
          </p:cNvPr>
          <p:cNvSpPr/>
          <p:nvPr userDrawn="1"/>
        </p:nvSpPr>
        <p:spPr>
          <a:xfrm>
            <a:off x="161925" y="142875"/>
            <a:ext cx="1009650" cy="657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 name="Picture Placeholder 2">
            <a:extLst>
              <a:ext uri="{FF2B5EF4-FFF2-40B4-BE49-F238E27FC236}">
                <a16:creationId xmlns:a16="http://schemas.microsoft.com/office/drawing/2014/main" id="{7F9C6DAF-1B2D-4143-8C4D-C3EB834BD50E}"/>
              </a:ext>
            </a:extLst>
          </p:cNvPr>
          <p:cNvSpPr>
            <a:spLocks noGrp="1"/>
          </p:cNvSpPr>
          <p:nvPr userDrawn="1">
            <p:ph type="pic" sz="quarter" idx="13" hasCustomPrompt="1"/>
          </p:nvPr>
        </p:nvSpPr>
        <p:spPr>
          <a:xfrm>
            <a:off x="1171575" y="160875"/>
            <a:ext cx="4474595" cy="6532818"/>
          </a:xfrm>
        </p:spPr>
        <p:txBody>
          <a:bodyPr anchor="ctr"/>
          <a:lstStyle>
            <a:lvl1pPr algn="ctr">
              <a:defRPr/>
            </a:lvl1pPr>
          </a:lstStyle>
          <a:p>
            <a:r>
              <a:rPr lang="en-GB" dirty="0"/>
              <a:t>Click to insert image &gt; Right Click &gt; Send to back</a:t>
            </a:r>
          </a:p>
        </p:txBody>
      </p:sp>
      <p:sp>
        <p:nvSpPr>
          <p:cNvPr id="16" name="Title 15">
            <a:extLst>
              <a:ext uri="{FF2B5EF4-FFF2-40B4-BE49-F238E27FC236}">
                <a16:creationId xmlns:a16="http://schemas.microsoft.com/office/drawing/2014/main" id="{67271B2F-C360-46DC-B9A6-BBD85DD098AD}"/>
              </a:ext>
            </a:extLst>
          </p:cNvPr>
          <p:cNvSpPr>
            <a:spLocks noGrp="1"/>
          </p:cNvSpPr>
          <p:nvPr userDrawn="1">
            <p:ph type="title" hasCustomPrompt="1"/>
          </p:nvPr>
        </p:nvSpPr>
        <p:spPr>
          <a:xfrm>
            <a:off x="6134104" y="1390651"/>
            <a:ext cx="5257800" cy="583142"/>
          </a:xfrm>
        </p:spPr>
        <p:txBody>
          <a:bodyPr anchor="b">
            <a:noAutofit/>
          </a:bodyPr>
          <a:lstStyle>
            <a:lvl1pPr algn="l">
              <a:defRPr sz="2800"/>
            </a:lvl1pPr>
          </a:lstStyle>
          <a:p>
            <a:r>
              <a:rPr lang="en-US" dirty="0"/>
              <a:t>Click to insert title</a:t>
            </a:r>
            <a:endParaRPr lang="en-GB" dirty="0"/>
          </a:p>
        </p:txBody>
      </p:sp>
      <p:sp>
        <p:nvSpPr>
          <p:cNvPr id="18" name="Text Placeholder 17">
            <a:extLst>
              <a:ext uri="{FF2B5EF4-FFF2-40B4-BE49-F238E27FC236}">
                <a16:creationId xmlns:a16="http://schemas.microsoft.com/office/drawing/2014/main" id="{0B088089-0418-4DDD-846F-09185F37C9B5}"/>
              </a:ext>
            </a:extLst>
          </p:cNvPr>
          <p:cNvSpPr>
            <a:spLocks noGrp="1"/>
          </p:cNvSpPr>
          <p:nvPr userDrawn="1">
            <p:ph type="body" sz="quarter" idx="14" hasCustomPrompt="1"/>
          </p:nvPr>
        </p:nvSpPr>
        <p:spPr>
          <a:xfrm>
            <a:off x="6176959" y="2347909"/>
            <a:ext cx="2586041" cy="561975"/>
          </a:xfrm>
        </p:spPr>
        <p:txBody>
          <a:bodyPr anchor="b">
            <a:noAutofit/>
          </a:bodyPr>
          <a:lstStyle>
            <a:lvl1pPr>
              <a:defRPr sz="2000"/>
            </a:lvl1pPr>
          </a:lstStyle>
          <a:p>
            <a:pPr lvl="0"/>
            <a:r>
              <a:rPr lang="en-US" dirty="0"/>
              <a:t>1. Click to insert text</a:t>
            </a:r>
            <a:endParaRPr lang="en-GB" dirty="0"/>
          </a:p>
        </p:txBody>
      </p:sp>
      <p:sp>
        <p:nvSpPr>
          <p:cNvPr id="19" name="Text Placeholder 17">
            <a:extLst>
              <a:ext uri="{FF2B5EF4-FFF2-40B4-BE49-F238E27FC236}">
                <a16:creationId xmlns:a16="http://schemas.microsoft.com/office/drawing/2014/main" id="{49F5D9DF-589F-42A2-82E6-9093953EB06D}"/>
              </a:ext>
            </a:extLst>
          </p:cNvPr>
          <p:cNvSpPr>
            <a:spLocks noGrp="1"/>
          </p:cNvSpPr>
          <p:nvPr userDrawn="1">
            <p:ph type="body" sz="quarter" idx="15" hasCustomPrompt="1"/>
          </p:nvPr>
        </p:nvSpPr>
        <p:spPr>
          <a:xfrm>
            <a:off x="6176959" y="3295858"/>
            <a:ext cx="2586041" cy="561975"/>
          </a:xfrm>
        </p:spPr>
        <p:txBody>
          <a:bodyPr anchor="b">
            <a:noAutofit/>
          </a:bodyPr>
          <a:lstStyle>
            <a:lvl1pPr>
              <a:defRPr sz="2000"/>
            </a:lvl1pPr>
          </a:lstStyle>
          <a:p>
            <a:pPr lvl="0"/>
            <a:r>
              <a:rPr lang="en-US" dirty="0"/>
              <a:t>2. Click to insert text</a:t>
            </a:r>
            <a:endParaRPr lang="en-GB" dirty="0"/>
          </a:p>
        </p:txBody>
      </p:sp>
      <p:sp>
        <p:nvSpPr>
          <p:cNvPr id="20" name="Text Placeholder 17">
            <a:extLst>
              <a:ext uri="{FF2B5EF4-FFF2-40B4-BE49-F238E27FC236}">
                <a16:creationId xmlns:a16="http://schemas.microsoft.com/office/drawing/2014/main" id="{68C1FD66-D6DC-4BD0-8C78-34C69F07BAA9}"/>
              </a:ext>
            </a:extLst>
          </p:cNvPr>
          <p:cNvSpPr>
            <a:spLocks noGrp="1"/>
          </p:cNvSpPr>
          <p:nvPr userDrawn="1">
            <p:ph type="body" sz="quarter" idx="16" hasCustomPrompt="1"/>
          </p:nvPr>
        </p:nvSpPr>
        <p:spPr>
          <a:xfrm>
            <a:off x="6176959" y="4239813"/>
            <a:ext cx="2586041" cy="561975"/>
          </a:xfrm>
        </p:spPr>
        <p:txBody>
          <a:bodyPr anchor="b">
            <a:noAutofit/>
          </a:bodyPr>
          <a:lstStyle>
            <a:lvl1pPr>
              <a:defRPr sz="2000"/>
            </a:lvl1pPr>
          </a:lstStyle>
          <a:p>
            <a:pPr lvl="0"/>
            <a:r>
              <a:rPr lang="en-US" dirty="0"/>
              <a:t>3. Click to insert text</a:t>
            </a:r>
            <a:endParaRPr lang="en-GB" dirty="0"/>
          </a:p>
        </p:txBody>
      </p:sp>
      <p:sp>
        <p:nvSpPr>
          <p:cNvPr id="21" name="Text Placeholder 17">
            <a:extLst>
              <a:ext uri="{FF2B5EF4-FFF2-40B4-BE49-F238E27FC236}">
                <a16:creationId xmlns:a16="http://schemas.microsoft.com/office/drawing/2014/main" id="{9A52F839-1FBB-4EF3-8C26-189FFFDC4B7D}"/>
              </a:ext>
            </a:extLst>
          </p:cNvPr>
          <p:cNvSpPr>
            <a:spLocks noGrp="1"/>
          </p:cNvSpPr>
          <p:nvPr userDrawn="1">
            <p:ph type="body" sz="quarter" idx="17" hasCustomPrompt="1"/>
          </p:nvPr>
        </p:nvSpPr>
        <p:spPr>
          <a:xfrm>
            <a:off x="8833126" y="2347909"/>
            <a:ext cx="2586041" cy="561975"/>
          </a:xfrm>
        </p:spPr>
        <p:txBody>
          <a:bodyPr anchor="b">
            <a:noAutofit/>
          </a:bodyPr>
          <a:lstStyle>
            <a:lvl1pPr>
              <a:defRPr sz="2000"/>
            </a:lvl1pPr>
          </a:lstStyle>
          <a:p>
            <a:pPr lvl="0"/>
            <a:r>
              <a:rPr lang="en-US" dirty="0"/>
              <a:t>4. Click to insert text</a:t>
            </a:r>
            <a:endParaRPr lang="en-GB" dirty="0"/>
          </a:p>
        </p:txBody>
      </p:sp>
      <p:sp>
        <p:nvSpPr>
          <p:cNvPr id="22" name="Text Placeholder 17">
            <a:extLst>
              <a:ext uri="{FF2B5EF4-FFF2-40B4-BE49-F238E27FC236}">
                <a16:creationId xmlns:a16="http://schemas.microsoft.com/office/drawing/2014/main" id="{C24D53E1-28D4-430A-9211-6B8794A08F43}"/>
              </a:ext>
            </a:extLst>
          </p:cNvPr>
          <p:cNvSpPr>
            <a:spLocks noGrp="1"/>
          </p:cNvSpPr>
          <p:nvPr userDrawn="1">
            <p:ph type="body" sz="quarter" idx="18" hasCustomPrompt="1"/>
          </p:nvPr>
        </p:nvSpPr>
        <p:spPr>
          <a:xfrm>
            <a:off x="8833126" y="3295858"/>
            <a:ext cx="2586041" cy="561975"/>
          </a:xfrm>
        </p:spPr>
        <p:txBody>
          <a:bodyPr anchor="b">
            <a:noAutofit/>
          </a:bodyPr>
          <a:lstStyle>
            <a:lvl1pPr>
              <a:defRPr sz="2000"/>
            </a:lvl1pPr>
          </a:lstStyle>
          <a:p>
            <a:pPr lvl="0"/>
            <a:r>
              <a:rPr lang="en-US" dirty="0"/>
              <a:t>5. Click to insert text</a:t>
            </a:r>
            <a:endParaRPr lang="en-GB" dirty="0"/>
          </a:p>
        </p:txBody>
      </p:sp>
      <p:sp>
        <p:nvSpPr>
          <p:cNvPr id="23" name="Text Placeholder 17">
            <a:extLst>
              <a:ext uri="{FF2B5EF4-FFF2-40B4-BE49-F238E27FC236}">
                <a16:creationId xmlns:a16="http://schemas.microsoft.com/office/drawing/2014/main" id="{BCB9BB0D-39CB-4938-B9F7-CEB03B390660}"/>
              </a:ext>
            </a:extLst>
          </p:cNvPr>
          <p:cNvSpPr>
            <a:spLocks noGrp="1"/>
          </p:cNvSpPr>
          <p:nvPr userDrawn="1">
            <p:ph type="body" sz="quarter" idx="19" hasCustomPrompt="1"/>
          </p:nvPr>
        </p:nvSpPr>
        <p:spPr>
          <a:xfrm>
            <a:off x="8833126" y="4239813"/>
            <a:ext cx="2586041" cy="561975"/>
          </a:xfrm>
        </p:spPr>
        <p:txBody>
          <a:bodyPr anchor="b">
            <a:noAutofit/>
          </a:bodyPr>
          <a:lstStyle>
            <a:lvl1pPr>
              <a:defRPr sz="2000"/>
            </a:lvl1pPr>
          </a:lstStyle>
          <a:p>
            <a:pPr lvl="0"/>
            <a:r>
              <a:rPr lang="en-US" dirty="0"/>
              <a:t>6. Click to insert text</a:t>
            </a:r>
            <a:endParaRPr lang="en-GB" dirty="0"/>
          </a:p>
        </p:txBody>
      </p:sp>
      <p:sp>
        <p:nvSpPr>
          <p:cNvPr id="25" name="Text Placeholder 2">
            <a:extLst>
              <a:ext uri="{FF2B5EF4-FFF2-40B4-BE49-F238E27FC236}">
                <a16:creationId xmlns:a16="http://schemas.microsoft.com/office/drawing/2014/main" id="{392D56C2-C98E-44BB-B8E2-A9F6AF2AEE22}"/>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9" name="Group 28">
            <a:extLst>
              <a:ext uri="{FF2B5EF4-FFF2-40B4-BE49-F238E27FC236}">
                <a16:creationId xmlns:a16="http://schemas.microsoft.com/office/drawing/2014/main" id="{7FB59CFC-9181-4E64-8065-C462E8A37D7D}"/>
              </a:ext>
            </a:extLst>
          </p:cNvPr>
          <p:cNvGrpSpPr/>
          <p:nvPr userDrawn="1"/>
        </p:nvGrpSpPr>
        <p:grpSpPr>
          <a:xfrm>
            <a:off x="1" y="0"/>
            <a:ext cx="12192001" cy="6858000"/>
            <a:chOff x="1" y="0"/>
            <a:chExt cx="12192001" cy="6858000"/>
          </a:xfrm>
          <a:solidFill>
            <a:schemeClr val="bg2"/>
          </a:solidFill>
        </p:grpSpPr>
        <p:sp>
          <p:nvSpPr>
            <p:cNvPr id="30" name="Rectangle 29">
              <a:extLst>
                <a:ext uri="{FF2B5EF4-FFF2-40B4-BE49-F238E27FC236}">
                  <a16:creationId xmlns:a16="http://schemas.microsoft.com/office/drawing/2014/main" id="{16E8AC21-2201-422F-A188-DB45B0EED97B}"/>
                </a:ext>
              </a:extLst>
            </p:cNvPr>
            <p:cNvSpPr/>
            <p:nvPr userDrawn="1"/>
          </p:nvSpPr>
          <p:spPr>
            <a:xfrm>
              <a:off x="1"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1" name="Rectangle 30">
              <a:extLst>
                <a:ext uri="{FF2B5EF4-FFF2-40B4-BE49-F238E27FC236}">
                  <a16:creationId xmlns:a16="http://schemas.microsoft.com/office/drawing/2014/main" id="{3D56695A-6AA0-4665-9216-BD655C088392}"/>
                </a:ext>
              </a:extLst>
            </p:cNvPr>
            <p:cNvSpPr/>
            <p:nvPr userDrawn="1"/>
          </p:nvSpPr>
          <p:spPr>
            <a:xfrm>
              <a:off x="12027694"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2" name="Rectangle 31">
              <a:extLst>
                <a:ext uri="{FF2B5EF4-FFF2-40B4-BE49-F238E27FC236}">
                  <a16:creationId xmlns:a16="http://schemas.microsoft.com/office/drawing/2014/main" id="{37892C62-E901-4A27-ADED-4255723CFF21}"/>
                </a:ext>
              </a:extLst>
            </p:cNvPr>
            <p:cNvSpPr/>
            <p:nvPr userDrawn="1"/>
          </p:nvSpPr>
          <p:spPr>
            <a:xfrm rot="16200000">
              <a:off x="6013849" y="-6013847"/>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3" name="Rectangle 32">
              <a:extLst>
                <a:ext uri="{FF2B5EF4-FFF2-40B4-BE49-F238E27FC236}">
                  <a16:creationId xmlns:a16="http://schemas.microsoft.com/office/drawing/2014/main" id="{1DE0DBF7-D5A3-4AB8-A0C0-988BCA3AFE4C}"/>
                </a:ext>
              </a:extLst>
            </p:cNvPr>
            <p:cNvSpPr/>
            <p:nvPr userDrawn="1"/>
          </p:nvSpPr>
          <p:spPr>
            <a:xfrm rot="16200000">
              <a:off x="6013849" y="679846"/>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34" name="Text Placeholder 17">
            <a:extLst>
              <a:ext uri="{FF2B5EF4-FFF2-40B4-BE49-F238E27FC236}">
                <a16:creationId xmlns:a16="http://schemas.microsoft.com/office/drawing/2014/main" id="{4FC64B29-D481-4954-896E-E498ECEDE4C8}"/>
              </a:ext>
            </a:extLst>
          </p:cNvPr>
          <p:cNvSpPr>
            <a:spLocks noGrp="1"/>
          </p:cNvSpPr>
          <p:nvPr>
            <p:ph type="body" sz="quarter" idx="27" hasCustomPrompt="1"/>
          </p:nvPr>
        </p:nvSpPr>
        <p:spPr>
          <a:xfrm>
            <a:off x="6278636" y="3001445"/>
            <a:ext cx="5749058" cy="18000"/>
          </a:xfrm>
          <a:solidFill>
            <a:schemeClr val="accent3"/>
          </a:solidFill>
        </p:spPr>
        <p:txBody>
          <a:bodyPr anchor="b">
            <a:noAutofit/>
          </a:bodyPr>
          <a:lstStyle>
            <a:lvl1pPr>
              <a:defRPr sz="2000"/>
            </a:lvl1pPr>
          </a:lstStyle>
          <a:p>
            <a:pPr lvl="0"/>
            <a:r>
              <a:rPr lang="en-US" dirty="0"/>
              <a:t> </a:t>
            </a:r>
            <a:endParaRPr lang="en-GB" dirty="0"/>
          </a:p>
        </p:txBody>
      </p:sp>
      <p:sp>
        <p:nvSpPr>
          <p:cNvPr id="35" name="Text Placeholder 17">
            <a:extLst>
              <a:ext uri="{FF2B5EF4-FFF2-40B4-BE49-F238E27FC236}">
                <a16:creationId xmlns:a16="http://schemas.microsoft.com/office/drawing/2014/main" id="{6B65FA46-F4B4-4959-854A-421E9EAF91E5}"/>
              </a:ext>
            </a:extLst>
          </p:cNvPr>
          <p:cNvSpPr>
            <a:spLocks noGrp="1"/>
          </p:cNvSpPr>
          <p:nvPr>
            <p:ph type="body" sz="quarter" idx="28" hasCustomPrompt="1"/>
          </p:nvPr>
        </p:nvSpPr>
        <p:spPr>
          <a:xfrm>
            <a:off x="6278636" y="3947397"/>
            <a:ext cx="5749058" cy="18000"/>
          </a:xfrm>
          <a:solidFill>
            <a:schemeClr val="accent1"/>
          </a:solidFill>
        </p:spPr>
        <p:txBody>
          <a:bodyPr anchor="b">
            <a:noAutofit/>
          </a:bodyPr>
          <a:lstStyle>
            <a:lvl1pPr>
              <a:defRPr sz="2000"/>
            </a:lvl1pPr>
          </a:lstStyle>
          <a:p>
            <a:pPr lvl="0"/>
            <a:r>
              <a:rPr lang="en-US" dirty="0"/>
              <a:t> </a:t>
            </a:r>
            <a:endParaRPr lang="en-GB" dirty="0"/>
          </a:p>
        </p:txBody>
      </p:sp>
      <p:sp>
        <p:nvSpPr>
          <p:cNvPr id="36" name="Text Placeholder 17">
            <a:extLst>
              <a:ext uri="{FF2B5EF4-FFF2-40B4-BE49-F238E27FC236}">
                <a16:creationId xmlns:a16="http://schemas.microsoft.com/office/drawing/2014/main" id="{EF93AEB5-86A0-4192-A888-EABA3FBD283A}"/>
              </a:ext>
            </a:extLst>
          </p:cNvPr>
          <p:cNvSpPr>
            <a:spLocks noGrp="1"/>
          </p:cNvSpPr>
          <p:nvPr>
            <p:ph type="body" sz="quarter" idx="29" hasCustomPrompt="1"/>
          </p:nvPr>
        </p:nvSpPr>
        <p:spPr>
          <a:xfrm>
            <a:off x="6278636" y="4893349"/>
            <a:ext cx="5749058" cy="18000"/>
          </a:xfrm>
          <a:solidFill>
            <a:schemeClr val="accent2"/>
          </a:solidFill>
        </p:spPr>
        <p:txBody>
          <a:bodyPr anchor="b">
            <a:noAutofit/>
          </a:bodyPr>
          <a:lstStyle>
            <a:lvl1pPr>
              <a:defRPr sz="2000"/>
            </a:lvl1pPr>
          </a:lstStyle>
          <a:p>
            <a:pPr lvl="0"/>
            <a:r>
              <a:rPr lang="en-US" dirty="0"/>
              <a:t> </a:t>
            </a:r>
            <a:endParaRPr lang="en-GB" dirty="0"/>
          </a:p>
        </p:txBody>
      </p:sp>
      <p:grpSp>
        <p:nvGrpSpPr>
          <p:cNvPr id="37" name="Group 36">
            <a:extLst>
              <a:ext uri="{FF2B5EF4-FFF2-40B4-BE49-F238E27FC236}">
                <a16:creationId xmlns:a16="http://schemas.microsoft.com/office/drawing/2014/main" id="{CF89DE38-128E-49DB-8F3C-559B1FCCD2DA}"/>
              </a:ext>
            </a:extLst>
          </p:cNvPr>
          <p:cNvGrpSpPr/>
          <p:nvPr userDrawn="1"/>
        </p:nvGrpSpPr>
        <p:grpSpPr>
          <a:xfrm>
            <a:off x="-3655156" y="3175"/>
            <a:ext cx="3507559" cy="4472103"/>
            <a:chOff x="838198" y="1150069"/>
            <a:chExt cx="3507559" cy="4472103"/>
          </a:xfrm>
        </p:grpSpPr>
        <p:sp>
          <p:nvSpPr>
            <p:cNvPr id="38" name="Rectangle 37">
              <a:extLst>
                <a:ext uri="{FF2B5EF4-FFF2-40B4-BE49-F238E27FC236}">
                  <a16:creationId xmlns:a16="http://schemas.microsoft.com/office/drawing/2014/main" id="{3F2CD0EC-C044-49A3-BEF0-FDC5B2C6597E}"/>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5938948C-AC8A-4ED6-A36E-2EF7F963F0BE}"/>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40" name="Rectangle 39">
              <a:extLst>
                <a:ext uri="{FF2B5EF4-FFF2-40B4-BE49-F238E27FC236}">
                  <a16:creationId xmlns:a16="http://schemas.microsoft.com/office/drawing/2014/main" id="{A0EF526F-BCB8-45E7-945C-FFC9DFC218F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0A35E524-4BF5-4329-B89D-C3999F8C9FE7}"/>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3E395400-85B7-40CF-A2D0-8CA0338F5460}"/>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DE8B74E4-721B-4A42-B585-712F2E826C99}"/>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4" name="TextBox 43">
              <a:extLst>
                <a:ext uri="{FF2B5EF4-FFF2-40B4-BE49-F238E27FC236}">
                  <a16:creationId xmlns:a16="http://schemas.microsoft.com/office/drawing/2014/main" id="{7FCD11BB-BDB5-4EC6-AC67-6A71E69B9C6C}"/>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3BA86F1A-67B1-4FBA-BC95-AE670F74BACF}"/>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8549108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amp; Half">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0F1C642A-F38E-4B19-9618-82BF80A97199}"/>
              </a:ext>
            </a:extLst>
          </p:cNvPr>
          <p:cNvSpPr>
            <a:spLocks noGrp="1"/>
          </p:cNvSpPr>
          <p:nvPr>
            <p:ph type="pic" sz="quarter" idx="15" hasCustomPrompt="1"/>
          </p:nvPr>
        </p:nvSpPr>
        <p:spPr>
          <a:xfrm>
            <a:off x="163586" y="164306"/>
            <a:ext cx="6382241" cy="6529384"/>
          </a:xfrm>
        </p:spPr>
        <p:txBody>
          <a:bodyPr anchor="ctr"/>
          <a:lstStyle>
            <a:lvl1pPr algn="ctr">
              <a:defRPr/>
            </a:lvl1pPr>
          </a:lstStyle>
          <a:p>
            <a:r>
              <a:rPr lang="en-GB" dirty="0"/>
              <a:t>Click to insert image &gt; Right Click &gt; Send to back</a:t>
            </a:r>
          </a:p>
        </p:txBody>
      </p:sp>
      <p:sp>
        <p:nvSpPr>
          <p:cNvPr id="16" name="Text Placeholder 17">
            <a:extLst>
              <a:ext uri="{FF2B5EF4-FFF2-40B4-BE49-F238E27FC236}">
                <a16:creationId xmlns:a16="http://schemas.microsoft.com/office/drawing/2014/main" id="{28B964E7-CDBD-43A7-A0C9-FA2FC632F6AA}"/>
              </a:ext>
            </a:extLst>
          </p:cNvPr>
          <p:cNvSpPr>
            <a:spLocks noGrp="1"/>
          </p:cNvSpPr>
          <p:nvPr>
            <p:ph type="body" sz="quarter" idx="20" hasCustomPrompt="1"/>
          </p:nvPr>
        </p:nvSpPr>
        <p:spPr>
          <a:xfrm>
            <a:off x="7242072" y="1747727"/>
            <a:ext cx="4788000" cy="18000"/>
          </a:xfrm>
          <a:solidFill>
            <a:schemeClr val="accent3"/>
          </a:solidFill>
        </p:spPr>
        <p:txBody>
          <a:bodyPr anchor="b">
            <a:noAutofit/>
          </a:bodyPr>
          <a:lstStyle>
            <a:lvl1pPr>
              <a:defRPr sz="2000"/>
            </a:lvl1pPr>
          </a:lstStyle>
          <a:p>
            <a:pPr lvl="0"/>
            <a:r>
              <a:rPr lang="en-US" dirty="0"/>
              <a:t> </a:t>
            </a:r>
            <a:endParaRPr lang="en-GB" dirty="0"/>
          </a:p>
        </p:txBody>
      </p:sp>
      <p:sp>
        <p:nvSpPr>
          <p:cNvPr id="17" name="Title 1">
            <a:extLst>
              <a:ext uri="{FF2B5EF4-FFF2-40B4-BE49-F238E27FC236}">
                <a16:creationId xmlns:a16="http://schemas.microsoft.com/office/drawing/2014/main" id="{B81FA346-7AEE-4EEB-A702-5467BEF89ADE}"/>
              </a:ext>
            </a:extLst>
          </p:cNvPr>
          <p:cNvSpPr>
            <a:spLocks noGrp="1"/>
          </p:cNvSpPr>
          <p:nvPr>
            <p:ph type="title" hasCustomPrompt="1"/>
          </p:nvPr>
        </p:nvSpPr>
        <p:spPr>
          <a:xfrm>
            <a:off x="7130301" y="762000"/>
            <a:ext cx="4446268" cy="866665"/>
          </a:xfrm>
        </p:spPr>
        <p:txBody>
          <a:bodyPr anchor="b"/>
          <a:lstStyle>
            <a:lvl1pPr algn="l">
              <a:defRPr>
                <a:solidFill>
                  <a:schemeClr val="accent3"/>
                </a:solidFill>
              </a:defRPr>
            </a:lvl1pPr>
          </a:lstStyle>
          <a:p>
            <a:r>
              <a:rPr lang="en-US" dirty="0"/>
              <a:t>Click to insert title</a:t>
            </a:r>
            <a:endParaRPr lang="en-GB" dirty="0"/>
          </a:p>
        </p:txBody>
      </p:sp>
      <p:sp>
        <p:nvSpPr>
          <p:cNvPr id="18" name="Text Placeholder 14">
            <a:extLst>
              <a:ext uri="{FF2B5EF4-FFF2-40B4-BE49-F238E27FC236}">
                <a16:creationId xmlns:a16="http://schemas.microsoft.com/office/drawing/2014/main" id="{93F6DF79-046F-42B5-9AA8-9AC6A486150A}"/>
              </a:ext>
            </a:extLst>
          </p:cNvPr>
          <p:cNvSpPr>
            <a:spLocks noGrp="1"/>
          </p:cNvSpPr>
          <p:nvPr>
            <p:ph type="body" sz="quarter" idx="21"/>
          </p:nvPr>
        </p:nvSpPr>
        <p:spPr>
          <a:xfrm>
            <a:off x="7130301" y="2226358"/>
            <a:ext cx="4446268" cy="35087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Text Placeholder 2">
            <a:extLst>
              <a:ext uri="{FF2B5EF4-FFF2-40B4-BE49-F238E27FC236}">
                <a16:creationId xmlns:a16="http://schemas.microsoft.com/office/drawing/2014/main" id="{D9599582-7356-46BF-9C60-513D7077B7A0}"/>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1" name="Group 10">
            <a:extLst>
              <a:ext uri="{FF2B5EF4-FFF2-40B4-BE49-F238E27FC236}">
                <a16:creationId xmlns:a16="http://schemas.microsoft.com/office/drawing/2014/main" id="{B472B51B-8E62-4590-9077-2AA696C13503}"/>
              </a:ext>
            </a:extLst>
          </p:cNvPr>
          <p:cNvGrpSpPr/>
          <p:nvPr userDrawn="1"/>
        </p:nvGrpSpPr>
        <p:grpSpPr>
          <a:xfrm>
            <a:off x="-3655156" y="3175"/>
            <a:ext cx="3507559" cy="4472103"/>
            <a:chOff x="838198" y="1150069"/>
            <a:chExt cx="3507559" cy="4472103"/>
          </a:xfrm>
        </p:grpSpPr>
        <p:sp>
          <p:nvSpPr>
            <p:cNvPr id="12" name="Rectangle 11">
              <a:extLst>
                <a:ext uri="{FF2B5EF4-FFF2-40B4-BE49-F238E27FC236}">
                  <a16:creationId xmlns:a16="http://schemas.microsoft.com/office/drawing/2014/main" id="{188EC360-47AB-4CC3-932F-427E8EB3843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3" name="TextBox 12">
              <a:extLst>
                <a:ext uri="{FF2B5EF4-FFF2-40B4-BE49-F238E27FC236}">
                  <a16:creationId xmlns:a16="http://schemas.microsoft.com/office/drawing/2014/main" id="{92DA6D84-A4A1-44D8-8DCD-E5B7B33D0B67}"/>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14" name="Rectangle 13">
              <a:extLst>
                <a:ext uri="{FF2B5EF4-FFF2-40B4-BE49-F238E27FC236}">
                  <a16:creationId xmlns:a16="http://schemas.microsoft.com/office/drawing/2014/main" id="{819C6ACB-C208-4338-AA0B-1B8A6ECAF8C2}"/>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5" name="TextBox 14">
              <a:extLst>
                <a:ext uri="{FF2B5EF4-FFF2-40B4-BE49-F238E27FC236}">
                  <a16:creationId xmlns:a16="http://schemas.microsoft.com/office/drawing/2014/main" id="{55A0663A-E4BB-4C86-9997-6773D98A472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19" name="TextBox 18">
              <a:extLst>
                <a:ext uri="{FF2B5EF4-FFF2-40B4-BE49-F238E27FC236}">
                  <a16:creationId xmlns:a16="http://schemas.microsoft.com/office/drawing/2014/main" id="{69A5B3D5-0E58-4361-BE3E-493631BAE139}"/>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298CCCAD-9794-4536-9B0C-E12B389788D4}"/>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21" name="TextBox 20">
              <a:extLst>
                <a:ext uri="{FF2B5EF4-FFF2-40B4-BE49-F238E27FC236}">
                  <a16:creationId xmlns:a16="http://schemas.microsoft.com/office/drawing/2014/main" id="{75F34C38-85F2-4E30-998C-2AB6D29E957A}"/>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F9BDB30F-6D12-49B9-9FA6-56A6BC9CFF3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42847989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8768B325-EA74-478B-A975-17D9FDB2DFAD}"/>
              </a:ext>
            </a:extLst>
          </p:cNvPr>
          <p:cNvSpPr>
            <a:spLocks noGrp="1"/>
          </p:cNvSpPr>
          <p:nvPr>
            <p:ph type="pic" sz="quarter" idx="13" hasCustomPrompt="1"/>
          </p:nvPr>
        </p:nvSpPr>
        <p:spPr>
          <a:xfrm>
            <a:off x="164069" y="164306"/>
            <a:ext cx="11863863" cy="3045619"/>
          </a:xfrm>
        </p:spPr>
        <p:txBody>
          <a:bodyPr anchor="ctr"/>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9" name="Text Placeholder 18">
            <a:extLst>
              <a:ext uri="{FF2B5EF4-FFF2-40B4-BE49-F238E27FC236}">
                <a16:creationId xmlns:a16="http://schemas.microsoft.com/office/drawing/2014/main" id="{31D81AF6-D243-4667-A893-F60034D2E566}"/>
              </a:ext>
            </a:extLst>
          </p:cNvPr>
          <p:cNvSpPr>
            <a:spLocks noGrp="1"/>
          </p:cNvSpPr>
          <p:nvPr>
            <p:ph type="body" sz="quarter" idx="23" hasCustomPrompt="1"/>
          </p:nvPr>
        </p:nvSpPr>
        <p:spPr>
          <a:xfrm>
            <a:off x="7686674" y="2614613"/>
            <a:ext cx="3524249" cy="3633787"/>
          </a:xfrm>
          <a:prstGeom prst="roundRect">
            <a:avLst>
              <a:gd name="adj" fmla="val 3829"/>
            </a:avLst>
          </a:prstGeom>
          <a:solidFill>
            <a:schemeClr val="accent1"/>
          </a:solidFill>
        </p:spPr>
        <p:txBody>
          <a:bodyPr lIns="432000" tIns="936000" rIns="432000" bIns="288000">
            <a:noAutofit/>
          </a:bodyPr>
          <a:lstStyle>
            <a:lvl1pPr>
              <a:defRPr sz="2600">
                <a:solidFill>
                  <a:schemeClr val="bg1"/>
                </a:solidFill>
                <a:latin typeface="+mj-lt"/>
              </a:defRPr>
            </a:lvl1pPr>
            <a:lvl2pPr>
              <a:defRPr sz="2800">
                <a:solidFill>
                  <a:schemeClr val="bg1"/>
                </a:solidFill>
                <a:latin typeface="+mj-lt"/>
              </a:defRPr>
            </a:lvl2pPr>
            <a:lvl3pPr>
              <a:defRPr sz="1600">
                <a:solidFill>
                  <a:schemeClr val="bg1"/>
                </a:solidFill>
                <a:latin typeface="+mj-lt"/>
              </a:defRPr>
            </a:lvl3pPr>
            <a:lvl4pPr>
              <a:defRPr sz="1200">
                <a:solidFill>
                  <a:schemeClr val="bg1"/>
                </a:solidFill>
                <a:latin typeface="+mj-lt"/>
              </a:defRPr>
            </a:lvl4pPr>
            <a:lvl5pPr>
              <a:defRPr sz="1050">
                <a:solidFill>
                  <a:schemeClr val="bg1"/>
                </a:solidFill>
                <a:latin typeface="+mj-lt"/>
              </a:defRPr>
            </a:lvl5pPr>
          </a:lstStyle>
          <a:p>
            <a:pPr lvl="0"/>
            <a:r>
              <a:rPr lang="en-US" dirty="0"/>
              <a:t>Click to insert quote or statement</a:t>
            </a:r>
            <a:endParaRPr lang="en-GB" dirty="0"/>
          </a:p>
        </p:txBody>
      </p:sp>
      <p:sp>
        <p:nvSpPr>
          <p:cNvPr id="12" name="Text Placeholder 2">
            <a:extLst>
              <a:ext uri="{FF2B5EF4-FFF2-40B4-BE49-F238E27FC236}">
                <a16:creationId xmlns:a16="http://schemas.microsoft.com/office/drawing/2014/main" id="{95ED224F-7662-4B69-8103-8873D69082F5}"/>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4" name="Title 1">
            <a:extLst>
              <a:ext uri="{FF2B5EF4-FFF2-40B4-BE49-F238E27FC236}">
                <a16:creationId xmlns:a16="http://schemas.microsoft.com/office/drawing/2014/main" id="{F9C189CC-DA5A-4AC8-9FB9-9013E21F8E75}"/>
              </a:ext>
            </a:extLst>
          </p:cNvPr>
          <p:cNvSpPr>
            <a:spLocks noGrp="1"/>
          </p:cNvSpPr>
          <p:nvPr>
            <p:ph type="title" hasCustomPrompt="1"/>
          </p:nvPr>
        </p:nvSpPr>
        <p:spPr>
          <a:xfrm>
            <a:off x="830580" y="3648076"/>
            <a:ext cx="5265420" cy="866665"/>
          </a:xfrm>
        </p:spPr>
        <p:txBody>
          <a:bodyPr anchor="b"/>
          <a:lstStyle>
            <a:lvl1pPr algn="l">
              <a:defRPr>
                <a:solidFill>
                  <a:schemeClr val="accent3"/>
                </a:solidFill>
              </a:defRPr>
            </a:lvl1pPr>
          </a:lstStyle>
          <a:p>
            <a:r>
              <a:rPr lang="en-US" dirty="0"/>
              <a:t>Click to insert title</a:t>
            </a:r>
            <a:endParaRPr lang="en-GB" dirty="0"/>
          </a:p>
        </p:txBody>
      </p:sp>
      <p:sp>
        <p:nvSpPr>
          <p:cNvPr id="16" name="Text Placeholder 14">
            <a:extLst>
              <a:ext uri="{FF2B5EF4-FFF2-40B4-BE49-F238E27FC236}">
                <a16:creationId xmlns:a16="http://schemas.microsoft.com/office/drawing/2014/main" id="{B2889527-A2E4-4E3C-990C-CACF290228B0}"/>
              </a:ext>
            </a:extLst>
          </p:cNvPr>
          <p:cNvSpPr>
            <a:spLocks noGrp="1"/>
          </p:cNvSpPr>
          <p:nvPr>
            <p:ph type="body" sz="quarter" idx="21"/>
          </p:nvPr>
        </p:nvSpPr>
        <p:spPr>
          <a:xfrm>
            <a:off x="830580" y="4900344"/>
            <a:ext cx="5265420" cy="15182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7">
            <a:extLst>
              <a:ext uri="{FF2B5EF4-FFF2-40B4-BE49-F238E27FC236}">
                <a16:creationId xmlns:a16="http://schemas.microsoft.com/office/drawing/2014/main" id="{9E8870C7-7D13-4C1B-8618-26B581B9B7F4}"/>
              </a:ext>
            </a:extLst>
          </p:cNvPr>
          <p:cNvSpPr>
            <a:spLocks noGrp="1"/>
          </p:cNvSpPr>
          <p:nvPr>
            <p:ph type="body" sz="quarter" idx="27" hasCustomPrompt="1"/>
          </p:nvPr>
        </p:nvSpPr>
        <p:spPr>
          <a:xfrm>
            <a:off x="163828" y="4633803"/>
            <a:ext cx="5749058" cy="18000"/>
          </a:xfrm>
          <a:solidFill>
            <a:schemeClr val="accent3"/>
          </a:solidFill>
        </p:spPr>
        <p:txBody>
          <a:bodyPr anchor="b">
            <a:noAutofit/>
          </a:bodyPr>
          <a:lstStyle>
            <a:lvl1pPr>
              <a:defRPr sz="2000"/>
            </a:lvl1pPr>
          </a:lstStyle>
          <a:p>
            <a:pPr lvl="0"/>
            <a:r>
              <a:rPr lang="en-US" dirty="0"/>
              <a:t> </a:t>
            </a:r>
            <a:endParaRPr lang="en-GB" dirty="0"/>
          </a:p>
        </p:txBody>
      </p:sp>
      <p:grpSp>
        <p:nvGrpSpPr>
          <p:cNvPr id="33" name="Group 32">
            <a:extLst>
              <a:ext uri="{FF2B5EF4-FFF2-40B4-BE49-F238E27FC236}">
                <a16:creationId xmlns:a16="http://schemas.microsoft.com/office/drawing/2014/main" id="{A7549D74-1E35-489C-93B1-061D102669A7}"/>
              </a:ext>
            </a:extLst>
          </p:cNvPr>
          <p:cNvGrpSpPr/>
          <p:nvPr userDrawn="1"/>
        </p:nvGrpSpPr>
        <p:grpSpPr>
          <a:xfrm>
            <a:off x="-3650846" y="0"/>
            <a:ext cx="3572270" cy="4794429"/>
            <a:chOff x="838199" y="1150070"/>
            <a:chExt cx="3572270" cy="4794429"/>
          </a:xfrm>
          <a:solidFill>
            <a:schemeClr val="tx1"/>
          </a:solidFill>
        </p:grpSpPr>
        <p:sp>
          <p:nvSpPr>
            <p:cNvPr id="34" name="Rectangle 33">
              <a:extLst>
                <a:ext uri="{FF2B5EF4-FFF2-40B4-BE49-F238E27FC236}">
                  <a16:creationId xmlns:a16="http://schemas.microsoft.com/office/drawing/2014/main" id="{720AF91E-BE1E-438D-94F4-E5C790ED8348}"/>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0D7D327C-4764-4C89-B565-F0AF6431D6E0}"/>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36" name="Rectangle 35">
              <a:extLst>
                <a:ext uri="{FF2B5EF4-FFF2-40B4-BE49-F238E27FC236}">
                  <a16:creationId xmlns:a16="http://schemas.microsoft.com/office/drawing/2014/main" id="{287543E9-B04C-4F93-9742-1E9A69CFC0CC}"/>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7" name="TextBox 36">
              <a:extLst>
                <a:ext uri="{FF2B5EF4-FFF2-40B4-BE49-F238E27FC236}">
                  <a16:creationId xmlns:a16="http://schemas.microsoft.com/office/drawing/2014/main" id="{70C34351-A3A7-4919-987B-4CBCCB3C76D0}"/>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D058D838-F6EC-44D5-BFD4-38DA7104D26B}"/>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3F571A71-E397-40A4-B161-9FDE6A982380}"/>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40" name="TextBox 39">
              <a:extLst>
                <a:ext uri="{FF2B5EF4-FFF2-40B4-BE49-F238E27FC236}">
                  <a16:creationId xmlns:a16="http://schemas.microsoft.com/office/drawing/2014/main" id="{3388EBF1-69BF-47C1-BF40-BC27573B1210}"/>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41" name="TextBox 40">
              <a:extLst>
                <a:ext uri="{FF2B5EF4-FFF2-40B4-BE49-F238E27FC236}">
                  <a16:creationId xmlns:a16="http://schemas.microsoft.com/office/drawing/2014/main" id="{BB9D9703-B199-4EA0-A4F5-3D832A683E12}"/>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42" name="Rectangle 41">
              <a:extLst>
                <a:ext uri="{FF2B5EF4-FFF2-40B4-BE49-F238E27FC236}">
                  <a16:creationId xmlns:a16="http://schemas.microsoft.com/office/drawing/2014/main" id="{F96C60F8-EFF2-4A04-A68D-76B6BE433977}"/>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
        <p:nvSpPr>
          <p:cNvPr id="22" name="Text Placeholder 22">
            <a:extLst>
              <a:ext uri="{FF2B5EF4-FFF2-40B4-BE49-F238E27FC236}">
                <a16:creationId xmlns:a16="http://schemas.microsoft.com/office/drawing/2014/main" id="{6CB8E4BD-A298-4C8B-8F01-735655D916EC}"/>
              </a:ext>
            </a:extLst>
          </p:cNvPr>
          <p:cNvSpPr>
            <a:spLocks noGrp="1"/>
          </p:cNvSpPr>
          <p:nvPr>
            <p:ph type="body" sz="quarter" idx="24" hasCustomPrompt="1"/>
          </p:nvPr>
        </p:nvSpPr>
        <p:spPr>
          <a:xfrm>
            <a:off x="8126210" y="3008889"/>
            <a:ext cx="455330" cy="369187"/>
          </a:xfrm>
          <a:custGeom>
            <a:avLst/>
            <a:gdLst/>
            <a:ahLst/>
            <a:cxnLst/>
            <a:rect l="l" t="t" r="r" b="b"/>
            <a:pathLst>
              <a:path w="455330" h="369187">
                <a:moveTo>
                  <a:pt x="430718" y="0"/>
                </a:moveTo>
                <a:lnTo>
                  <a:pt x="455330" y="40882"/>
                </a:lnTo>
                <a:cubicBezTo>
                  <a:pt x="433908" y="53152"/>
                  <a:pt x="416588" y="63717"/>
                  <a:pt x="403371" y="72577"/>
                </a:cubicBezTo>
                <a:cubicBezTo>
                  <a:pt x="390153" y="81436"/>
                  <a:pt x="376707" y="93133"/>
                  <a:pt x="363034" y="107669"/>
                </a:cubicBezTo>
                <a:cubicBezTo>
                  <a:pt x="349816" y="121748"/>
                  <a:pt x="339902" y="136171"/>
                  <a:pt x="333293" y="150938"/>
                </a:cubicBezTo>
                <a:cubicBezTo>
                  <a:pt x="326685" y="165705"/>
                  <a:pt x="322013" y="184899"/>
                  <a:pt x="319278" y="208522"/>
                </a:cubicBezTo>
                <a:lnTo>
                  <a:pt x="352095" y="208522"/>
                </a:lnTo>
                <a:cubicBezTo>
                  <a:pt x="380353" y="208522"/>
                  <a:pt x="402573" y="215473"/>
                  <a:pt x="418753" y="229374"/>
                </a:cubicBezTo>
                <a:cubicBezTo>
                  <a:pt x="434934" y="243276"/>
                  <a:pt x="443024" y="263672"/>
                  <a:pt x="443024" y="290563"/>
                </a:cubicBezTo>
                <a:cubicBezTo>
                  <a:pt x="443024" y="309706"/>
                  <a:pt x="435845" y="327596"/>
                  <a:pt x="421488" y="344232"/>
                </a:cubicBezTo>
                <a:cubicBezTo>
                  <a:pt x="407131" y="360868"/>
                  <a:pt x="387418" y="369187"/>
                  <a:pt x="362350" y="369187"/>
                </a:cubicBezTo>
                <a:cubicBezTo>
                  <a:pt x="323152" y="369187"/>
                  <a:pt x="295121" y="356334"/>
                  <a:pt x="278257" y="330628"/>
                </a:cubicBezTo>
                <a:cubicBezTo>
                  <a:pt x="261393" y="304922"/>
                  <a:pt x="252961" y="271143"/>
                  <a:pt x="252961" y="229289"/>
                </a:cubicBezTo>
                <a:cubicBezTo>
                  <a:pt x="252961" y="199720"/>
                  <a:pt x="259342" y="172766"/>
                  <a:pt x="272104" y="148428"/>
                </a:cubicBezTo>
                <a:cubicBezTo>
                  <a:pt x="284866" y="124089"/>
                  <a:pt x="300363" y="102366"/>
                  <a:pt x="318594" y="83259"/>
                </a:cubicBezTo>
                <a:cubicBezTo>
                  <a:pt x="337282" y="63696"/>
                  <a:pt x="357108" y="47090"/>
                  <a:pt x="378074" y="33441"/>
                </a:cubicBezTo>
                <a:cubicBezTo>
                  <a:pt x="399041" y="19793"/>
                  <a:pt x="416588" y="8645"/>
                  <a:pt x="430718" y="0"/>
                </a:cubicBezTo>
                <a:close/>
                <a:moveTo>
                  <a:pt x="177756" y="0"/>
                </a:moveTo>
                <a:lnTo>
                  <a:pt x="202369" y="40882"/>
                </a:lnTo>
                <a:cubicBezTo>
                  <a:pt x="180947" y="53152"/>
                  <a:pt x="163627" y="63717"/>
                  <a:pt x="150409" y="72577"/>
                </a:cubicBezTo>
                <a:cubicBezTo>
                  <a:pt x="137192" y="81436"/>
                  <a:pt x="123746" y="93133"/>
                  <a:pt x="110072" y="107669"/>
                </a:cubicBezTo>
                <a:cubicBezTo>
                  <a:pt x="97310" y="121299"/>
                  <a:pt x="87511" y="135610"/>
                  <a:pt x="80674" y="150601"/>
                </a:cubicBezTo>
                <a:cubicBezTo>
                  <a:pt x="73837" y="165593"/>
                  <a:pt x="69052" y="184899"/>
                  <a:pt x="66317" y="208522"/>
                </a:cubicBezTo>
                <a:lnTo>
                  <a:pt x="99133" y="208522"/>
                </a:lnTo>
                <a:cubicBezTo>
                  <a:pt x="127392" y="208522"/>
                  <a:pt x="149612" y="215473"/>
                  <a:pt x="165792" y="229374"/>
                </a:cubicBezTo>
                <a:cubicBezTo>
                  <a:pt x="181972" y="243276"/>
                  <a:pt x="190063" y="263672"/>
                  <a:pt x="190063" y="290563"/>
                </a:cubicBezTo>
                <a:cubicBezTo>
                  <a:pt x="190063" y="309706"/>
                  <a:pt x="182884" y="327596"/>
                  <a:pt x="168527" y="344232"/>
                </a:cubicBezTo>
                <a:cubicBezTo>
                  <a:pt x="154170" y="360868"/>
                  <a:pt x="134457" y="369187"/>
                  <a:pt x="109389" y="369187"/>
                </a:cubicBezTo>
                <a:cubicBezTo>
                  <a:pt x="70191" y="369187"/>
                  <a:pt x="42160" y="356334"/>
                  <a:pt x="25296" y="330628"/>
                </a:cubicBezTo>
                <a:cubicBezTo>
                  <a:pt x="8432" y="304922"/>
                  <a:pt x="0" y="271143"/>
                  <a:pt x="0" y="229289"/>
                </a:cubicBezTo>
                <a:cubicBezTo>
                  <a:pt x="0" y="199720"/>
                  <a:pt x="6381" y="172766"/>
                  <a:pt x="19143" y="148428"/>
                </a:cubicBezTo>
                <a:cubicBezTo>
                  <a:pt x="31905" y="124089"/>
                  <a:pt x="47402" y="102366"/>
                  <a:pt x="65633" y="83259"/>
                </a:cubicBezTo>
                <a:cubicBezTo>
                  <a:pt x="84320" y="63696"/>
                  <a:pt x="104147" y="47090"/>
                  <a:pt x="125113" y="33441"/>
                </a:cubicBezTo>
                <a:cubicBezTo>
                  <a:pt x="146079" y="19793"/>
                  <a:pt x="163627" y="8645"/>
                  <a:pt x="177756" y="0"/>
                </a:cubicBezTo>
                <a:close/>
              </a:path>
            </a:pathLst>
          </a:custGeom>
          <a:solidFill>
            <a:schemeClr val="bg1"/>
          </a:solidFill>
        </p:spPr>
        <p:txBody>
          <a:bodyPr wrap="square" anchor="b">
            <a:noAutofit/>
          </a:bodyPr>
          <a:lstStyle>
            <a:lvl1pPr>
              <a:defRPr>
                <a:solidFill>
                  <a:schemeClr val="tx2">
                    <a:alpha val="0"/>
                  </a:schemeClr>
                </a:solidFill>
              </a:defRPr>
            </a:lvl1pPr>
          </a:lstStyle>
          <a:p>
            <a:pPr lvl="0"/>
            <a:r>
              <a:rPr lang="en-US" dirty="0"/>
              <a:t>   </a:t>
            </a:r>
          </a:p>
        </p:txBody>
      </p:sp>
    </p:spTree>
    <p:extLst>
      <p:ext uri="{BB962C8B-B14F-4D97-AF65-F5344CB8AC3E}">
        <p14:creationId xmlns:p14="http://schemas.microsoft.com/office/powerpoint/2010/main" val="42736401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ll Out">
    <p:spTree>
      <p:nvGrpSpPr>
        <p:cNvPr id="1" name=""/>
        <p:cNvGrpSpPr/>
        <p:nvPr/>
      </p:nvGrpSpPr>
      <p:grpSpPr>
        <a:xfrm>
          <a:off x="0" y="0"/>
          <a:ext cx="0" cy="0"/>
          <a:chOff x="0" y="0"/>
          <a:chExt cx="0" cy="0"/>
        </a:xfrm>
      </p:grpSpPr>
      <p:sp>
        <p:nvSpPr>
          <p:cNvPr id="28" name="Picture Placeholder 10">
            <a:extLst>
              <a:ext uri="{FF2B5EF4-FFF2-40B4-BE49-F238E27FC236}">
                <a16:creationId xmlns:a16="http://schemas.microsoft.com/office/drawing/2014/main" id="{EF8F18DD-5A57-4292-A6A4-7A172E1841D4}"/>
              </a:ext>
            </a:extLst>
          </p:cNvPr>
          <p:cNvSpPr>
            <a:spLocks noGrp="1"/>
          </p:cNvSpPr>
          <p:nvPr>
            <p:ph type="pic" sz="quarter" idx="16" hasCustomPrompt="1"/>
          </p:nvPr>
        </p:nvSpPr>
        <p:spPr>
          <a:xfrm>
            <a:off x="5646170" y="164306"/>
            <a:ext cx="6381526" cy="6529384"/>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Title 1">
            <a:extLst>
              <a:ext uri="{FF2B5EF4-FFF2-40B4-BE49-F238E27FC236}">
                <a16:creationId xmlns:a16="http://schemas.microsoft.com/office/drawing/2014/main" id="{820C76A3-A948-4DCE-81E6-44B149B1A61A}"/>
              </a:ext>
            </a:extLst>
          </p:cNvPr>
          <p:cNvSpPr>
            <a:spLocks noGrp="1"/>
          </p:cNvSpPr>
          <p:nvPr>
            <p:ph type="title" hasCustomPrompt="1"/>
          </p:nvPr>
        </p:nvSpPr>
        <p:spPr>
          <a:xfrm>
            <a:off x="830580" y="1744980"/>
            <a:ext cx="4446268" cy="866665"/>
          </a:xfrm>
        </p:spPr>
        <p:txBody>
          <a:bodyPr anchor="b"/>
          <a:lstStyle>
            <a:lvl1pPr algn="l">
              <a:defRPr>
                <a:solidFill>
                  <a:schemeClr val="accent3"/>
                </a:solidFill>
              </a:defRPr>
            </a:lvl1pPr>
          </a:lstStyle>
          <a:p>
            <a:r>
              <a:rPr lang="en-US" dirty="0"/>
              <a:t>Click to insert title</a:t>
            </a:r>
            <a:endParaRPr lang="en-GB" dirty="0"/>
          </a:p>
        </p:txBody>
      </p:sp>
      <p:sp>
        <p:nvSpPr>
          <p:cNvPr id="11" name="Text Placeholder 14">
            <a:extLst>
              <a:ext uri="{FF2B5EF4-FFF2-40B4-BE49-F238E27FC236}">
                <a16:creationId xmlns:a16="http://schemas.microsoft.com/office/drawing/2014/main" id="{C0FAA79D-BE3A-48AE-9F6D-6A0A0F77E181}"/>
              </a:ext>
            </a:extLst>
          </p:cNvPr>
          <p:cNvSpPr>
            <a:spLocks noGrp="1"/>
          </p:cNvSpPr>
          <p:nvPr>
            <p:ph type="body" sz="quarter" idx="21"/>
          </p:nvPr>
        </p:nvSpPr>
        <p:spPr>
          <a:xfrm>
            <a:off x="830580" y="2997248"/>
            <a:ext cx="4276513" cy="15182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a:extLst>
              <a:ext uri="{FF2B5EF4-FFF2-40B4-BE49-F238E27FC236}">
                <a16:creationId xmlns:a16="http://schemas.microsoft.com/office/drawing/2014/main" id="{BF0C69A8-FD7E-4027-8E33-746EC310C67C}"/>
              </a:ext>
            </a:extLst>
          </p:cNvPr>
          <p:cNvSpPr>
            <a:spLocks noGrp="1"/>
          </p:cNvSpPr>
          <p:nvPr>
            <p:ph type="body" sz="quarter" idx="23" hasCustomPrompt="1"/>
          </p:nvPr>
        </p:nvSpPr>
        <p:spPr>
          <a:xfrm rot="16200000">
            <a:off x="10107619" y="4403728"/>
            <a:ext cx="530224" cy="3309931"/>
          </a:xfrm>
          <a:prstGeom prst="round2SameRect">
            <a:avLst>
              <a:gd name="adj1" fmla="val 22558"/>
              <a:gd name="adj2" fmla="val 0"/>
            </a:avLst>
          </a:prstGeom>
          <a:solidFill>
            <a:schemeClr val="accent2"/>
          </a:solidFill>
        </p:spPr>
        <p:txBody>
          <a:bodyPr vert="vert" tIns="180000" anchor="ctr"/>
          <a:lstStyle>
            <a:lvl1pPr algn="l">
              <a:defRPr>
                <a:latin typeface="+mj-lt"/>
              </a:defRPr>
            </a:lvl1pPr>
            <a:lvl2pPr algn="l">
              <a:defRPr>
                <a:latin typeface="+mj-lt"/>
              </a:defRPr>
            </a:lvl2pPr>
            <a:lvl3pPr algn="l">
              <a:defRPr>
                <a:latin typeface="+mj-lt"/>
              </a:defRPr>
            </a:lvl3pPr>
            <a:lvl4pPr algn="l">
              <a:defRPr>
                <a:latin typeface="+mj-lt"/>
              </a:defRPr>
            </a:lvl4pPr>
            <a:lvl5pPr algn="l">
              <a:defRPr>
                <a:latin typeface="+mj-lt"/>
              </a:defRPr>
            </a:lvl5pPr>
          </a:lstStyle>
          <a:p>
            <a:pPr lvl="0"/>
            <a:r>
              <a:rPr lang="en-US" dirty="0"/>
              <a:t>Click to insert text</a:t>
            </a:r>
            <a:endParaRPr lang="en-GB" dirty="0"/>
          </a:p>
        </p:txBody>
      </p:sp>
      <p:sp>
        <p:nvSpPr>
          <p:cNvPr id="13" name="Text Placeholder 17">
            <a:extLst>
              <a:ext uri="{FF2B5EF4-FFF2-40B4-BE49-F238E27FC236}">
                <a16:creationId xmlns:a16="http://schemas.microsoft.com/office/drawing/2014/main" id="{49A23CE2-81F5-42E6-A30B-DC8A8331752B}"/>
              </a:ext>
            </a:extLst>
          </p:cNvPr>
          <p:cNvSpPr>
            <a:spLocks noGrp="1"/>
          </p:cNvSpPr>
          <p:nvPr>
            <p:ph type="body" sz="quarter" idx="36" hasCustomPrompt="1"/>
          </p:nvPr>
        </p:nvSpPr>
        <p:spPr>
          <a:xfrm>
            <a:off x="163827" y="2730707"/>
            <a:ext cx="4788000" cy="18000"/>
          </a:xfrm>
          <a:solidFill>
            <a:schemeClr val="accent3"/>
          </a:solidFill>
        </p:spPr>
        <p:txBody>
          <a:bodyPr anchor="b">
            <a:noAutofit/>
          </a:bodyPr>
          <a:lstStyle>
            <a:lvl1pPr>
              <a:defRPr sz="2000"/>
            </a:lvl1pPr>
          </a:lstStyle>
          <a:p>
            <a:pPr lvl="0"/>
            <a:r>
              <a:rPr lang="en-US" dirty="0"/>
              <a:t> </a:t>
            </a:r>
            <a:endParaRPr lang="en-GB" dirty="0"/>
          </a:p>
        </p:txBody>
      </p:sp>
      <p:grpSp>
        <p:nvGrpSpPr>
          <p:cNvPr id="14" name="Group 13">
            <a:extLst>
              <a:ext uri="{FF2B5EF4-FFF2-40B4-BE49-F238E27FC236}">
                <a16:creationId xmlns:a16="http://schemas.microsoft.com/office/drawing/2014/main" id="{239F8B38-7876-4EC9-BA5A-D79A0D416DE7}"/>
              </a:ext>
            </a:extLst>
          </p:cNvPr>
          <p:cNvGrpSpPr/>
          <p:nvPr userDrawn="1"/>
        </p:nvGrpSpPr>
        <p:grpSpPr>
          <a:xfrm>
            <a:off x="-3655156" y="3175"/>
            <a:ext cx="3507559" cy="4472103"/>
            <a:chOff x="838198" y="1150069"/>
            <a:chExt cx="3507559" cy="4472103"/>
          </a:xfrm>
        </p:grpSpPr>
        <p:sp>
          <p:nvSpPr>
            <p:cNvPr id="15" name="Rectangle 14">
              <a:extLst>
                <a:ext uri="{FF2B5EF4-FFF2-40B4-BE49-F238E27FC236}">
                  <a16:creationId xmlns:a16="http://schemas.microsoft.com/office/drawing/2014/main" id="{C2908889-F732-4ED2-B668-31E8679B72AC}"/>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6" name="TextBox 15">
              <a:extLst>
                <a:ext uri="{FF2B5EF4-FFF2-40B4-BE49-F238E27FC236}">
                  <a16:creationId xmlns:a16="http://schemas.microsoft.com/office/drawing/2014/main" id="{65B339C7-446A-4EF8-A551-3DC32C2D3475}"/>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17" name="Rectangle 16">
              <a:extLst>
                <a:ext uri="{FF2B5EF4-FFF2-40B4-BE49-F238E27FC236}">
                  <a16:creationId xmlns:a16="http://schemas.microsoft.com/office/drawing/2014/main" id="{9B7E4831-F6BC-4927-894A-5BC9BA49879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8" name="TextBox 17">
              <a:extLst>
                <a:ext uri="{FF2B5EF4-FFF2-40B4-BE49-F238E27FC236}">
                  <a16:creationId xmlns:a16="http://schemas.microsoft.com/office/drawing/2014/main" id="{111E6FD9-81D9-415E-8DC7-4E61CAD84387}"/>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18DA44A0-7653-4B63-ACF0-284C5B943705}"/>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1" name="TextBox 20">
              <a:extLst>
                <a:ext uri="{FF2B5EF4-FFF2-40B4-BE49-F238E27FC236}">
                  <a16:creationId xmlns:a16="http://schemas.microsoft.com/office/drawing/2014/main" id="{F0643F50-6F0B-436E-B55C-222F444C7789}"/>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22" name="TextBox 21">
              <a:extLst>
                <a:ext uri="{FF2B5EF4-FFF2-40B4-BE49-F238E27FC236}">
                  <a16:creationId xmlns:a16="http://schemas.microsoft.com/office/drawing/2014/main" id="{B06EBCB8-842F-462C-95C3-6EE39D026DBF}"/>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2103AE4E-0985-4DA3-B985-E21C591BAC7E}"/>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26084675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AF31AE7-B04B-4B1D-9169-A20F5AF7BDD4}"/>
              </a:ext>
            </a:extLst>
          </p:cNvPr>
          <p:cNvSpPr>
            <a:spLocks noGrp="1"/>
          </p:cNvSpPr>
          <p:nvPr userDrawn="1">
            <p:ph type="pic" sz="quarter" idx="22" hasCustomPrompt="1"/>
          </p:nvPr>
        </p:nvSpPr>
        <p:spPr>
          <a:xfrm>
            <a:off x="6783388" y="4513900"/>
            <a:ext cx="5241925" cy="2176781"/>
          </a:xfrm>
        </p:spPr>
        <p:txBody>
          <a:bodyPr anchor="ctr"/>
          <a:lstStyle>
            <a:lvl1pPr algn="ctr">
              <a:defRPr/>
            </a:lvl1pPr>
          </a:lstStyle>
          <a:p>
            <a:r>
              <a:rPr lang="en-GB" dirty="0"/>
              <a:t>Click icon to insert image</a:t>
            </a:r>
          </a:p>
        </p:txBody>
      </p:sp>
      <p:sp>
        <p:nvSpPr>
          <p:cNvPr id="16" name="Text Placeholder 15">
            <a:extLst>
              <a:ext uri="{FF2B5EF4-FFF2-40B4-BE49-F238E27FC236}">
                <a16:creationId xmlns:a16="http://schemas.microsoft.com/office/drawing/2014/main" id="{13F810F4-B3E7-4469-82E1-A76BCDA78F42}"/>
              </a:ext>
            </a:extLst>
          </p:cNvPr>
          <p:cNvSpPr>
            <a:spLocks noGrp="1"/>
          </p:cNvSpPr>
          <p:nvPr>
            <p:ph type="body" sz="quarter" idx="13" hasCustomPrompt="1"/>
          </p:nvPr>
        </p:nvSpPr>
        <p:spPr>
          <a:xfrm>
            <a:off x="4171551" y="165101"/>
            <a:ext cx="2617788" cy="2174400"/>
          </a:xfrm>
          <a:solidFill>
            <a:schemeClr val="accent2"/>
          </a:solidFill>
        </p:spPr>
        <p:txBody>
          <a:bodyPr/>
          <a:lstStyle/>
          <a:p>
            <a:pPr lvl="0"/>
            <a:r>
              <a:rPr lang="en-GB" dirty="0"/>
              <a:t> </a:t>
            </a:r>
          </a:p>
        </p:txBody>
      </p:sp>
      <p:sp>
        <p:nvSpPr>
          <p:cNvPr id="17" name="Text Placeholder 15">
            <a:extLst>
              <a:ext uri="{FF2B5EF4-FFF2-40B4-BE49-F238E27FC236}">
                <a16:creationId xmlns:a16="http://schemas.microsoft.com/office/drawing/2014/main" id="{FB855262-AD99-4F2A-B38F-F5CC94D2CBE8}"/>
              </a:ext>
            </a:extLst>
          </p:cNvPr>
          <p:cNvSpPr>
            <a:spLocks noGrp="1"/>
          </p:cNvSpPr>
          <p:nvPr>
            <p:ph type="body" sz="quarter" idx="14" hasCustomPrompt="1"/>
          </p:nvPr>
        </p:nvSpPr>
        <p:spPr>
          <a:xfrm>
            <a:off x="6789339" y="165101"/>
            <a:ext cx="2617788" cy="2174400"/>
          </a:xfrm>
          <a:solidFill>
            <a:schemeClr val="accent3"/>
          </a:solidFill>
        </p:spPr>
        <p:txBody>
          <a:bodyPr/>
          <a:lstStyle/>
          <a:p>
            <a:pPr lvl="0"/>
            <a:r>
              <a:rPr lang="en-GB" dirty="0"/>
              <a:t> </a:t>
            </a:r>
          </a:p>
        </p:txBody>
      </p:sp>
      <p:sp>
        <p:nvSpPr>
          <p:cNvPr id="18" name="Text Placeholder 15">
            <a:extLst>
              <a:ext uri="{FF2B5EF4-FFF2-40B4-BE49-F238E27FC236}">
                <a16:creationId xmlns:a16="http://schemas.microsoft.com/office/drawing/2014/main" id="{8E2AFA5C-4214-4F5E-A36E-94F043126A7B}"/>
              </a:ext>
            </a:extLst>
          </p:cNvPr>
          <p:cNvSpPr>
            <a:spLocks noGrp="1"/>
          </p:cNvSpPr>
          <p:nvPr>
            <p:ph type="body" sz="quarter" idx="15" hasCustomPrompt="1"/>
          </p:nvPr>
        </p:nvSpPr>
        <p:spPr>
          <a:xfrm>
            <a:off x="9407127" y="165101"/>
            <a:ext cx="2617788" cy="2174400"/>
          </a:xfrm>
          <a:solidFill>
            <a:schemeClr val="accent1"/>
          </a:solidFill>
        </p:spPr>
        <p:txBody>
          <a:bodyPr/>
          <a:lstStyle/>
          <a:p>
            <a:pPr lvl="0"/>
            <a:r>
              <a:rPr lang="en-GB" dirty="0"/>
              <a:t> </a:t>
            </a:r>
          </a:p>
        </p:txBody>
      </p:sp>
      <p:sp>
        <p:nvSpPr>
          <p:cNvPr id="19" name="Text Placeholder 15">
            <a:extLst>
              <a:ext uri="{FF2B5EF4-FFF2-40B4-BE49-F238E27FC236}">
                <a16:creationId xmlns:a16="http://schemas.microsoft.com/office/drawing/2014/main" id="{E1FCB0C1-D4D6-496C-AF18-0D209CF9BEB1}"/>
              </a:ext>
            </a:extLst>
          </p:cNvPr>
          <p:cNvSpPr>
            <a:spLocks noGrp="1"/>
          </p:cNvSpPr>
          <p:nvPr>
            <p:ph type="body" sz="quarter" idx="16" hasCustomPrompt="1"/>
          </p:nvPr>
        </p:nvSpPr>
        <p:spPr>
          <a:xfrm>
            <a:off x="4171551" y="2339501"/>
            <a:ext cx="2617788" cy="2174400"/>
          </a:xfrm>
          <a:solidFill>
            <a:schemeClr val="accent5"/>
          </a:solidFill>
        </p:spPr>
        <p:txBody>
          <a:bodyPr/>
          <a:lstStyle/>
          <a:p>
            <a:pPr lvl="0"/>
            <a:r>
              <a:rPr lang="en-GB" dirty="0"/>
              <a:t> </a:t>
            </a:r>
          </a:p>
        </p:txBody>
      </p:sp>
      <p:sp>
        <p:nvSpPr>
          <p:cNvPr id="22" name="Text Placeholder 15">
            <a:extLst>
              <a:ext uri="{FF2B5EF4-FFF2-40B4-BE49-F238E27FC236}">
                <a16:creationId xmlns:a16="http://schemas.microsoft.com/office/drawing/2014/main" id="{6437AD8C-F6F4-4504-B078-B10FB7A30279}"/>
              </a:ext>
            </a:extLst>
          </p:cNvPr>
          <p:cNvSpPr>
            <a:spLocks noGrp="1"/>
          </p:cNvSpPr>
          <p:nvPr>
            <p:ph type="body" sz="quarter" idx="19" hasCustomPrompt="1"/>
          </p:nvPr>
        </p:nvSpPr>
        <p:spPr>
          <a:xfrm>
            <a:off x="4171551" y="4513900"/>
            <a:ext cx="2617788" cy="2176781"/>
          </a:xfrm>
          <a:solidFill>
            <a:schemeClr val="accent1"/>
          </a:solidFill>
        </p:spPr>
        <p:txBody>
          <a:bodyPr/>
          <a:lstStyle/>
          <a:p>
            <a:pPr lvl="0"/>
            <a:r>
              <a:rPr lang="en-GB" dirty="0"/>
              <a:t> </a:t>
            </a:r>
          </a:p>
        </p:txBody>
      </p:sp>
      <p:sp>
        <p:nvSpPr>
          <p:cNvPr id="23" name="Text Placeholder 15">
            <a:extLst>
              <a:ext uri="{FF2B5EF4-FFF2-40B4-BE49-F238E27FC236}">
                <a16:creationId xmlns:a16="http://schemas.microsoft.com/office/drawing/2014/main" id="{1A3C1350-56DD-4872-A712-4BC15A562839}"/>
              </a:ext>
            </a:extLst>
          </p:cNvPr>
          <p:cNvSpPr>
            <a:spLocks noGrp="1"/>
          </p:cNvSpPr>
          <p:nvPr>
            <p:ph type="body" sz="quarter" idx="20" hasCustomPrompt="1"/>
          </p:nvPr>
        </p:nvSpPr>
        <p:spPr>
          <a:xfrm>
            <a:off x="6789339" y="2339501"/>
            <a:ext cx="2617788" cy="2174400"/>
          </a:xfrm>
          <a:solidFill>
            <a:schemeClr val="accent2"/>
          </a:solidFill>
        </p:spPr>
        <p:txBody>
          <a:bodyPr/>
          <a:lstStyle/>
          <a:p>
            <a:pPr lvl="0"/>
            <a:r>
              <a:rPr lang="en-GB" dirty="0"/>
              <a:t> </a:t>
            </a:r>
          </a:p>
        </p:txBody>
      </p:sp>
      <p:sp>
        <p:nvSpPr>
          <p:cNvPr id="24" name="Text Placeholder 15">
            <a:extLst>
              <a:ext uri="{FF2B5EF4-FFF2-40B4-BE49-F238E27FC236}">
                <a16:creationId xmlns:a16="http://schemas.microsoft.com/office/drawing/2014/main" id="{8D141026-65F8-49BD-8B58-48E9208183B9}"/>
              </a:ext>
            </a:extLst>
          </p:cNvPr>
          <p:cNvSpPr>
            <a:spLocks noGrp="1"/>
          </p:cNvSpPr>
          <p:nvPr>
            <p:ph type="body" sz="quarter" idx="21" hasCustomPrompt="1"/>
          </p:nvPr>
        </p:nvSpPr>
        <p:spPr>
          <a:xfrm>
            <a:off x="9407127" y="2339501"/>
            <a:ext cx="2617788" cy="2174400"/>
          </a:xfrm>
          <a:solidFill>
            <a:schemeClr val="accent3"/>
          </a:solidFill>
        </p:spPr>
        <p:txBody>
          <a:bodyPr/>
          <a:lstStyle/>
          <a:p>
            <a:pPr lvl="0"/>
            <a:r>
              <a:rPr lang="en-GB" dirty="0"/>
              <a:t> </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Rectangle 9">
            <a:extLst>
              <a:ext uri="{FF2B5EF4-FFF2-40B4-BE49-F238E27FC236}">
                <a16:creationId xmlns:a16="http://schemas.microsoft.com/office/drawing/2014/main" id="{58D8061E-8A15-4895-931B-F4173679767A}"/>
              </a:ext>
            </a:extLst>
          </p:cNvPr>
          <p:cNvSpPr/>
          <p:nvPr userDrawn="1"/>
        </p:nvSpPr>
        <p:spPr>
          <a:xfrm>
            <a:off x="1" y="-4763"/>
            <a:ext cx="164306" cy="6862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1" name="Rectangle 10">
            <a:extLst>
              <a:ext uri="{FF2B5EF4-FFF2-40B4-BE49-F238E27FC236}">
                <a16:creationId xmlns:a16="http://schemas.microsoft.com/office/drawing/2014/main" id="{E6AF82BF-1A92-431D-98B4-6AC113C6E9B7}"/>
              </a:ext>
            </a:extLst>
          </p:cNvPr>
          <p:cNvSpPr/>
          <p:nvPr userDrawn="1"/>
        </p:nvSpPr>
        <p:spPr>
          <a:xfrm>
            <a:off x="12024916" y="-4763"/>
            <a:ext cx="164306" cy="6862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Rectangle 11">
            <a:extLst>
              <a:ext uri="{FF2B5EF4-FFF2-40B4-BE49-F238E27FC236}">
                <a16:creationId xmlns:a16="http://schemas.microsoft.com/office/drawing/2014/main" id="{E26E73B9-9C8E-4137-8FE5-8EF2010BD740}"/>
              </a:ext>
            </a:extLst>
          </p:cNvPr>
          <p:cNvSpPr/>
          <p:nvPr userDrawn="1"/>
        </p:nvSpPr>
        <p:spPr>
          <a:xfrm rot="16200000">
            <a:off x="6013849" y="-6013052"/>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3" name="Rectangle 12">
            <a:extLst>
              <a:ext uri="{FF2B5EF4-FFF2-40B4-BE49-F238E27FC236}">
                <a16:creationId xmlns:a16="http://schemas.microsoft.com/office/drawing/2014/main" id="{D6A6587F-EA1A-4DB9-AF05-02B430789A23}"/>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4" name="Title 13">
            <a:extLst>
              <a:ext uri="{FF2B5EF4-FFF2-40B4-BE49-F238E27FC236}">
                <a16:creationId xmlns:a16="http://schemas.microsoft.com/office/drawing/2014/main" id="{72F46508-582C-4EBC-8186-AA6DE707AA2E}"/>
              </a:ext>
            </a:extLst>
          </p:cNvPr>
          <p:cNvSpPr>
            <a:spLocks noGrp="1"/>
          </p:cNvSpPr>
          <p:nvPr userDrawn="1">
            <p:ph type="title" hasCustomPrompt="1"/>
          </p:nvPr>
        </p:nvSpPr>
        <p:spPr>
          <a:xfrm>
            <a:off x="589547" y="2087500"/>
            <a:ext cx="3278607" cy="3031937"/>
          </a:xfrm>
        </p:spPr>
        <p:txBody>
          <a:bodyPr/>
          <a:lstStyle>
            <a:lvl1pPr algn="l">
              <a:defRPr/>
            </a:lvl1pPr>
          </a:lstStyle>
          <a:p>
            <a:r>
              <a:rPr lang="en-US" dirty="0"/>
              <a:t>Click to insert title</a:t>
            </a:r>
            <a:endParaRPr lang="en-GB" dirty="0"/>
          </a:p>
        </p:txBody>
      </p:sp>
      <p:sp>
        <p:nvSpPr>
          <p:cNvPr id="28" name="Picture Placeholder 27">
            <a:extLst>
              <a:ext uri="{FF2B5EF4-FFF2-40B4-BE49-F238E27FC236}">
                <a16:creationId xmlns:a16="http://schemas.microsoft.com/office/drawing/2014/main" id="{062A7815-33E7-46F7-A73E-B126E78D0455}"/>
              </a:ext>
            </a:extLst>
          </p:cNvPr>
          <p:cNvSpPr>
            <a:spLocks noGrp="1"/>
          </p:cNvSpPr>
          <p:nvPr userDrawn="1">
            <p:ph type="pic" sz="quarter" idx="23" hasCustomPrompt="1"/>
          </p:nvPr>
        </p:nvSpPr>
        <p:spPr>
          <a:xfrm>
            <a:off x="5071667" y="396875"/>
            <a:ext cx="806450" cy="806450"/>
          </a:xfrm>
        </p:spPr>
        <p:txBody>
          <a:bodyPr/>
          <a:lstStyle>
            <a:lvl1pPr algn="ctr">
              <a:defRPr sz="1050"/>
            </a:lvl1pPr>
          </a:lstStyle>
          <a:p>
            <a:r>
              <a:rPr lang="en-GB" dirty="0"/>
              <a:t>Click to insert icon</a:t>
            </a:r>
          </a:p>
        </p:txBody>
      </p:sp>
      <p:sp>
        <p:nvSpPr>
          <p:cNvPr id="30" name="Picture Placeholder 27">
            <a:extLst>
              <a:ext uri="{FF2B5EF4-FFF2-40B4-BE49-F238E27FC236}">
                <a16:creationId xmlns:a16="http://schemas.microsoft.com/office/drawing/2014/main" id="{8FAFFE5E-6E17-4B50-9609-B539BF648305}"/>
              </a:ext>
            </a:extLst>
          </p:cNvPr>
          <p:cNvSpPr>
            <a:spLocks noGrp="1"/>
          </p:cNvSpPr>
          <p:nvPr userDrawn="1">
            <p:ph type="pic" sz="quarter" idx="24" hasCustomPrompt="1"/>
          </p:nvPr>
        </p:nvSpPr>
        <p:spPr>
          <a:xfrm>
            <a:off x="7695008" y="396875"/>
            <a:ext cx="806450" cy="806450"/>
          </a:xfrm>
        </p:spPr>
        <p:txBody>
          <a:bodyPr/>
          <a:lstStyle>
            <a:lvl1pPr algn="ctr">
              <a:defRPr sz="1050">
                <a:solidFill>
                  <a:schemeClr val="bg1"/>
                </a:solidFill>
              </a:defRPr>
            </a:lvl1pPr>
          </a:lstStyle>
          <a:p>
            <a:r>
              <a:rPr lang="en-GB" dirty="0"/>
              <a:t>Click to insert icon</a:t>
            </a:r>
          </a:p>
        </p:txBody>
      </p:sp>
      <p:sp>
        <p:nvSpPr>
          <p:cNvPr id="31" name="Picture Placeholder 27">
            <a:extLst>
              <a:ext uri="{FF2B5EF4-FFF2-40B4-BE49-F238E27FC236}">
                <a16:creationId xmlns:a16="http://schemas.microsoft.com/office/drawing/2014/main" id="{F168940F-347F-4C64-9462-FF0A22B13B79}"/>
              </a:ext>
            </a:extLst>
          </p:cNvPr>
          <p:cNvSpPr>
            <a:spLocks noGrp="1"/>
          </p:cNvSpPr>
          <p:nvPr userDrawn="1">
            <p:ph type="pic" sz="quarter" idx="25" hasCustomPrompt="1"/>
          </p:nvPr>
        </p:nvSpPr>
        <p:spPr>
          <a:xfrm>
            <a:off x="10312797" y="396875"/>
            <a:ext cx="806450" cy="806450"/>
          </a:xfrm>
        </p:spPr>
        <p:txBody>
          <a:bodyPr/>
          <a:lstStyle>
            <a:lvl1pPr algn="ctr">
              <a:defRPr sz="1050">
                <a:solidFill>
                  <a:schemeClr val="bg1"/>
                </a:solidFill>
              </a:defRPr>
            </a:lvl1pPr>
          </a:lstStyle>
          <a:p>
            <a:r>
              <a:rPr lang="en-GB" dirty="0"/>
              <a:t>Click to insert icon</a:t>
            </a:r>
          </a:p>
        </p:txBody>
      </p:sp>
      <p:sp>
        <p:nvSpPr>
          <p:cNvPr id="32" name="Picture Placeholder 27">
            <a:extLst>
              <a:ext uri="{FF2B5EF4-FFF2-40B4-BE49-F238E27FC236}">
                <a16:creationId xmlns:a16="http://schemas.microsoft.com/office/drawing/2014/main" id="{B50FC46A-0F94-4653-909E-D922D8F1A807}"/>
              </a:ext>
            </a:extLst>
          </p:cNvPr>
          <p:cNvSpPr>
            <a:spLocks noGrp="1"/>
          </p:cNvSpPr>
          <p:nvPr userDrawn="1">
            <p:ph type="pic" sz="quarter" idx="26" hasCustomPrompt="1"/>
          </p:nvPr>
        </p:nvSpPr>
        <p:spPr>
          <a:xfrm>
            <a:off x="5071667" y="2612317"/>
            <a:ext cx="806450" cy="806450"/>
          </a:xfrm>
        </p:spPr>
        <p:txBody>
          <a:bodyPr/>
          <a:lstStyle>
            <a:lvl1pPr algn="ctr">
              <a:defRPr sz="1050">
                <a:solidFill>
                  <a:schemeClr val="bg1"/>
                </a:solidFill>
              </a:defRPr>
            </a:lvl1pPr>
          </a:lstStyle>
          <a:p>
            <a:r>
              <a:rPr lang="en-GB" dirty="0"/>
              <a:t>Click to insert icon</a:t>
            </a:r>
          </a:p>
        </p:txBody>
      </p:sp>
      <p:sp>
        <p:nvSpPr>
          <p:cNvPr id="33" name="Picture Placeholder 27">
            <a:extLst>
              <a:ext uri="{FF2B5EF4-FFF2-40B4-BE49-F238E27FC236}">
                <a16:creationId xmlns:a16="http://schemas.microsoft.com/office/drawing/2014/main" id="{F76F17DC-79C3-4695-A7A9-B7E66B202E9F}"/>
              </a:ext>
            </a:extLst>
          </p:cNvPr>
          <p:cNvSpPr>
            <a:spLocks noGrp="1"/>
          </p:cNvSpPr>
          <p:nvPr userDrawn="1">
            <p:ph type="pic" sz="quarter" idx="27" hasCustomPrompt="1"/>
          </p:nvPr>
        </p:nvSpPr>
        <p:spPr>
          <a:xfrm>
            <a:off x="7693621" y="2612317"/>
            <a:ext cx="806450" cy="806450"/>
          </a:xfrm>
        </p:spPr>
        <p:txBody>
          <a:bodyPr/>
          <a:lstStyle>
            <a:lvl1pPr algn="ctr">
              <a:defRPr sz="1050"/>
            </a:lvl1pPr>
          </a:lstStyle>
          <a:p>
            <a:r>
              <a:rPr lang="en-GB" dirty="0"/>
              <a:t>Click to insert icon</a:t>
            </a:r>
          </a:p>
        </p:txBody>
      </p:sp>
      <p:sp>
        <p:nvSpPr>
          <p:cNvPr id="34" name="Picture Placeholder 27">
            <a:extLst>
              <a:ext uri="{FF2B5EF4-FFF2-40B4-BE49-F238E27FC236}">
                <a16:creationId xmlns:a16="http://schemas.microsoft.com/office/drawing/2014/main" id="{68E280AB-27B5-4D98-A689-FA0EB4A1A263}"/>
              </a:ext>
            </a:extLst>
          </p:cNvPr>
          <p:cNvSpPr>
            <a:spLocks noGrp="1"/>
          </p:cNvSpPr>
          <p:nvPr userDrawn="1">
            <p:ph type="pic" sz="quarter" idx="28" hasCustomPrompt="1"/>
          </p:nvPr>
        </p:nvSpPr>
        <p:spPr>
          <a:xfrm>
            <a:off x="10315575" y="2612317"/>
            <a:ext cx="806450" cy="806450"/>
          </a:xfrm>
        </p:spPr>
        <p:txBody>
          <a:bodyPr/>
          <a:lstStyle>
            <a:lvl1pPr algn="ctr">
              <a:defRPr sz="1050">
                <a:solidFill>
                  <a:schemeClr val="bg1"/>
                </a:solidFill>
              </a:defRPr>
            </a:lvl1pPr>
          </a:lstStyle>
          <a:p>
            <a:r>
              <a:rPr lang="en-GB" dirty="0"/>
              <a:t>Click to insert icon</a:t>
            </a:r>
          </a:p>
        </p:txBody>
      </p:sp>
      <p:sp>
        <p:nvSpPr>
          <p:cNvPr id="35" name="Picture Placeholder 27">
            <a:extLst>
              <a:ext uri="{FF2B5EF4-FFF2-40B4-BE49-F238E27FC236}">
                <a16:creationId xmlns:a16="http://schemas.microsoft.com/office/drawing/2014/main" id="{5D233C21-602A-4C92-8449-D122074C8C7B}"/>
              </a:ext>
            </a:extLst>
          </p:cNvPr>
          <p:cNvSpPr>
            <a:spLocks noGrp="1"/>
          </p:cNvSpPr>
          <p:nvPr userDrawn="1">
            <p:ph type="pic" sz="quarter" idx="29" hasCustomPrompt="1"/>
          </p:nvPr>
        </p:nvSpPr>
        <p:spPr>
          <a:xfrm>
            <a:off x="5071667" y="4809590"/>
            <a:ext cx="806450" cy="806450"/>
          </a:xfrm>
        </p:spPr>
        <p:txBody>
          <a:bodyPr/>
          <a:lstStyle>
            <a:lvl1pPr algn="ctr">
              <a:defRPr sz="1050">
                <a:solidFill>
                  <a:schemeClr val="bg1"/>
                </a:solidFill>
              </a:defRPr>
            </a:lvl1pPr>
          </a:lstStyle>
          <a:p>
            <a:r>
              <a:rPr lang="en-GB" dirty="0"/>
              <a:t>Click to insert icon</a:t>
            </a:r>
          </a:p>
        </p:txBody>
      </p:sp>
      <p:sp>
        <p:nvSpPr>
          <p:cNvPr id="37" name="Text Placeholder 36">
            <a:extLst>
              <a:ext uri="{FF2B5EF4-FFF2-40B4-BE49-F238E27FC236}">
                <a16:creationId xmlns:a16="http://schemas.microsoft.com/office/drawing/2014/main" id="{C8A6141A-73E4-4BB0-BCC5-F035A2B5E7F6}"/>
              </a:ext>
            </a:extLst>
          </p:cNvPr>
          <p:cNvSpPr>
            <a:spLocks noGrp="1"/>
          </p:cNvSpPr>
          <p:nvPr userDrawn="1">
            <p:ph type="body" sz="quarter" idx="30" hasCustomPrompt="1"/>
          </p:nvPr>
        </p:nvSpPr>
        <p:spPr>
          <a:xfrm>
            <a:off x="4427936" y="1367999"/>
            <a:ext cx="2093913" cy="485448"/>
          </a:xfrm>
        </p:spPr>
        <p:txBody>
          <a:bodyPr/>
          <a:lstStyle>
            <a:lvl1pPr algn="ctr">
              <a:defRPr sz="1600">
                <a:latin typeface="+mj-lt"/>
              </a:defRPr>
            </a:lvl1pPr>
          </a:lstStyle>
          <a:p>
            <a:pPr lvl="0"/>
            <a:r>
              <a:rPr lang="en-GB" dirty="0"/>
              <a:t>Click to insert text</a:t>
            </a:r>
          </a:p>
        </p:txBody>
      </p:sp>
      <p:sp>
        <p:nvSpPr>
          <p:cNvPr id="38" name="Text Placeholder 36">
            <a:extLst>
              <a:ext uri="{FF2B5EF4-FFF2-40B4-BE49-F238E27FC236}">
                <a16:creationId xmlns:a16="http://schemas.microsoft.com/office/drawing/2014/main" id="{C76C4F99-755B-49DD-ADF1-BC7522473155}"/>
              </a:ext>
            </a:extLst>
          </p:cNvPr>
          <p:cNvSpPr>
            <a:spLocks noGrp="1"/>
          </p:cNvSpPr>
          <p:nvPr userDrawn="1">
            <p:ph type="body" sz="quarter" idx="31" hasCustomPrompt="1"/>
          </p:nvPr>
        </p:nvSpPr>
        <p:spPr>
          <a:xfrm>
            <a:off x="7051277" y="1367999"/>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39" name="Text Placeholder 36">
            <a:extLst>
              <a:ext uri="{FF2B5EF4-FFF2-40B4-BE49-F238E27FC236}">
                <a16:creationId xmlns:a16="http://schemas.microsoft.com/office/drawing/2014/main" id="{9782E301-3E01-4E5A-BBF3-D2ED52643385}"/>
              </a:ext>
            </a:extLst>
          </p:cNvPr>
          <p:cNvSpPr>
            <a:spLocks noGrp="1"/>
          </p:cNvSpPr>
          <p:nvPr userDrawn="1">
            <p:ph type="body" sz="quarter" idx="32" hasCustomPrompt="1"/>
          </p:nvPr>
        </p:nvSpPr>
        <p:spPr>
          <a:xfrm>
            <a:off x="9669066" y="1367999"/>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0" name="Text Placeholder 36">
            <a:extLst>
              <a:ext uri="{FF2B5EF4-FFF2-40B4-BE49-F238E27FC236}">
                <a16:creationId xmlns:a16="http://schemas.microsoft.com/office/drawing/2014/main" id="{29473182-7E77-4ADB-AF8F-9A5793C7A21E}"/>
              </a:ext>
            </a:extLst>
          </p:cNvPr>
          <p:cNvSpPr>
            <a:spLocks noGrp="1"/>
          </p:cNvSpPr>
          <p:nvPr userDrawn="1">
            <p:ph type="body" sz="quarter" idx="33" hasCustomPrompt="1"/>
          </p:nvPr>
        </p:nvSpPr>
        <p:spPr>
          <a:xfrm>
            <a:off x="4427936" y="3583324"/>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1" name="Text Placeholder 36">
            <a:extLst>
              <a:ext uri="{FF2B5EF4-FFF2-40B4-BE49-F238E27FC236}">
                <a16:creationId xmlns:a16="http://schemas.microsoft.com/office/drawing/2014/main" id="{C8EE53B0-B781-48BD-9AA7-39E77F9B1C60}"/>
              </a:ext>
            </a:extLst>
          </p:cNvPr>
          <p:cNvSpPr>
            <a:spLocks noGrp="1"/>
          </p:cNvSpPr>
          <p:nvPr userDrawn="1">
            <p:ph type="body" sz="quarter" idx="34" hasCustomPrompt="1"/>
          </p:nvPr>
        </p:nvSpPr>
        <p:spPr>
          <a:xfrm>
            <a:off x="7049890" y="3583324"/>
            <a:ext cx="2093913" cy="485448"/>
          </a:xfrm>
        </p:spPr>
        <p:txBody>
          <a:bodyPr/>
          <a:lstStyle>
            <a:lvl1pPr algn="ctr">
              <a:defRPr sz="1600">
                <a:latin typeface="+mj-lt"/>
              </a:defRPr>
            </a:lvl1pPr>
          </a:lstStyle>
          <a:p>
            <a:pPr lvl="0"/>
            <a:r>
              <a:rPr lang="en-GB" dirty="0"/>
              <a:t>Click to insert text</a:t>
            </a:r>
          </a:p>
        </p:txBody>
      </p:sp>
      <p:sp>
        <p:nvSpPr>
          <p:cNvPr id="42" name="Text Placeholder 36">
            <a:extLst>
              <a:ext uri="{FF2B5EF4-FFF2-40B4-BE49-F238E27FC236}">
                <a16:creationId xmlns:a16="http://schemas.microsoft.com/office/drawing/2014/main" id="{E8825B06-1B2F-4BB0-B43E-E18A093CBEF6}"/>
              </a:ext>
            </a:extLst>
          </p:cNvPr>
          <p:cNvSpPr>
            <a:spLocks noGrp="1"/>
          </p:cNvSpPr>
          <p:nvPr userDrawn="1">
            <p:ph type="body" sz="quarter" idx="35" hasCustomPrompt="1"/>
          </p:nvPr>
        </p:nvSpPr>
        <p:spPr>
          <a:xfrm>
            <a:off x="9671844" y="3583324"/>
            <a:ext cx="2093913" cy="485448"/>
          </a:xfrm>
        </p:spPr>
        <p:txBody>
          <a:bodyPr/>
          <a:lstStyle>
            <a:lvl1pPr algn="ctr">
              <a:defRPr sz="1600">
                <a:solidFill>
                  <a:schemeClr val="bg1"/>
                </a:solidFill>
                <a:latin typeface="+mj-lt"/>
              </a:defRPr>
            </a:lvl1pPr>
          </a:lstStyle>
          <a:p>
            <a:pPr lvl="0"/>
            <a:r>
              <a:rPr lang="en-GB" dirty="0"/>
              <a:t>Click to insert text</a:t>
            </a:r>
          </a:p>
        </p:txBody>
      </p:sp>
      <p:sp>
        <p:nvSpPr>
          <p:cNvPr id="43" name="Text Placeholder 36">
            <a:extLst>
              <a:ext uri="{FF2B5EF4-FFF2-40B4-BE49-F238E27FC236}">
                <a16:creationId xmlns:a16="http://schemas.microsoft.com/office/drawing/2014/main" id="{83A69525-59A4-469A-B3BF-2B1C4BBB1842}"/>
              </a:ext>
            </a:extLst>
          </p:cNvPr>
          <p:cNvSpPr>
            <a:spLocks noGrp="1"/>
          </p:cNvSpPr>
          <p:nvPr userDrawn="1">
            <p:ph type="body" sz="quarter" idx="36" hasCustomPrompt="1"/>
          </p:nvPr>
        </p:nvSpPr>
        <p:spPr>
          <a:xfrm>
            <a:off x="4427936" y="5810634"/>
            <a:ext cx="2093913" cy="485448"/>
          </a:xfrm>
        </p:spPr>
        <p:txBody>
          <a:bodyPr/>
          <a:lstStyle>
            <a:lvl1pPr algn="ctr">
              <a:defRPr sz="1600">
                <a:solidFill>
                  <a:schemeClr val="bg1"/>
                </a:solidFill>
                <a:latin typeface="+mj-lt"/>
              </a:defRPr>
            </a:lvl1pPr>
          </a:lstStyle>
          <a:p>
            <a:pPr lvl="0"/>
            <a:r>
              <a:rPr lang="en-GB" dirty="0"/>
              <a:t>Click to insert text</a:t>
            </a:r>
          </a:p>
        </p:txBody>
      </p:sp>
      <p:grpSp>
        <p:nvGrpSpPr>
          <p:cNvPr id="36" name="Group 35">
            <a:extLst>
              <a:ext uri="{FF2B5EF4-FFF2-40B4-BE49-F238E27FC236}">
                <a16:creationId xmlns:a16="http://schemas.microsoft.com/office/drawing/2014/main" id="{99BDDFC6-BE5D-4751-B1D4-C394B9234C48}"/>
              </a:ext>
            </a:extLst>
          </p:cNvPr>
          <p:cNvGrpSpPr/>
          <p:nvPr userDrawn="1"/>
        </p:nvGrpSpPr>
        <p:grpSpPr>
          <a:xfrm>
            <a:off x="-3650848" y="1738"/>
            <a:ext cx="3507559" cy="3427262"/>
            <a:chOff x="838198" y="1150070"/>
            <a:chExt cx="3507559" cy="3427262"/>
          </a:xfrm>
        </p:grpSpPr>
        <p:sp>
          <p:nvSpPr>
            <p:cNvPr id="44" name="Rectangle 43">
              <a:extLst>
                <a:ext uri="{FF2B5EF4-FFF2-40B4-BE49-F238E27FC236}">
                  <a16:creationId xmlns:a16="http://schemas.microsoft.com/office/drawing/2014/main" id="{348F5F7B-E5A9-41A1-A822-EC1636CBF122}"/>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5" name="TextBox 44">
              <a:extLst>
                <a:ext uri="{FF2B5EF4-FFF2-40B4-BE49-F238E27FC236}">
                  <a16:creationId xmlns:a16="http://schemas.microsoft.com/office/drawing/2014/main" id="{CA3BDCCB-0AD1-4C5C-B191-5B52D84691F6}"/>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46" name="Rectangle 45">
              <a:extLst>
                <a:ext uri="{FF2B5EF4-FFF2-40B4-BE49-F238E27FC236}">
                  <a16:creationId xmlns:a16="http://schemas.microsoft.com/office/drawing/2014/main" id="{5F7582BF-4689-4EE9-925A-075AD359A2E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7" name="TextBox 46">
              <a:extLst>
                <a:ext uri="{FF2B5EF4-FFF2-40B4-BE49-F238E27FC236}">
                  <a16:creationId xmlns:a16="http://schemas.microsoft.com/office/drawing/2014/main" id="{8362D805-E5B1-46F3-942A-510A0FEB59B8}"/>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48" name="TextBox 47">
              <a:extLst>
                <a:ext uri="{FF2B5EF4-FFF2-40B4-BE49-F238E27FC236}">
                  <a16:creationId xmlns:a16="http://schemas.microsoft.com/office/drawing/2014/main" id="{A8508F3C-DC60-4BEB-A9D5-9EA550374904}"/>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043B5EB9-C4AC-49B2-BABC-EEE276A2895C}"/>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11740397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3" name="Text Placeholder 18">
            <a:extLst>
              <a:ext uri="{FF2B5EF4-FFF2-40B4-BE49-F238E27FC236}">
                <a16:creationId xmlns:a16="http://schemas.microsoft.com/office/drawing/2014/main" id="{21DDEB94-1EF0-4C3D-BE42-9F6DFC4E2845}"/>
              </a:ext>
            </a:extLst>
          </p:cNvPr>
          <p:cNvSpPr>
            <a:spLocks noGrp="1"/>
          </p:cNvSpPr>
          <p:nvPr>
            <p:ph type="body" sz="quarter" idx="16" hasCustomPrompt="1"/>
          </p:nvPr>
        </p:nvSpPr>
        <p:spPr>
          <a:xfrm>
            <a:off x="163827" y="164306"/>
            <a:ext cx="11865600" cy="6529387"/>
          </a:xfrm>
          <a:solidFill>
            <a:schemeClr val="accent3">
              <a:alpha val="74000"/>
            </a:schemeClr>
          </a:solidFill>
        </p:spPr>
        <p:txBody>
          <a:bodyPr/>
          <a:lstStyle>
            <a:lvl1pPr>
              <a:defRPr sz="2800"/>
            </a:lvl1pPr>
          </a:lstStyle>
          <a:p>
            <a:pPr lvl="0"/>
            <a:r>
              <a:rPr lang="en-GB" dirty="0"/>
              <a:t> </a:t>
            </a:r>
          </a:p>
        </p:txBody>
      </p:sp>
      <p:grpSp>
        <p:nvGrpSpPr>
          <p:cNvPr id="8" name="Group 7">
            <a:extLst>
              <a:ext uri="{FF2B5EF4-FFF2-40B4-BE49-F238E27FC236}">
                <a16:creationId xmlns:a16="http://schemas.microsoft.com/office/drawing/2014/main" id="{E96E7796-4D93-4FB8-AA03-E4D16105F3A9}"/>
              </a:ext>
            </a:extLst>
          </p:cNvPr>
          <p:cNvGrpSpPr/>
          <p:nvPr userDrawn="1"/>
        </p:nvGrpSpPr>
        <p:grpSpPr>
          <a:xfrm>
            <a:off x="1" y="0"/>
            <a:ext cx="12192001" cy="6858000"/>
            <a:chOff x="1" y="0"/>
            <a:chExt cx="12192001" cy="6858000"/>
          </a:xfrm>
        </p:grpSpPr>
        <p:sp>
          <p:nvSpPr>
            <p:cNvPr id="9" name="Rectangle 8">
              <a:extLst>
                <a:ext uri="{FF2B5EF4-FFF2-40B4-BE49-F238E27FC236}">
                  <a16:creationId xmlns:a16="http://schemas.microsoft.com/office/drawing/2014/main" id="{43E8902E-157D-4557-B0EF-A6D963AB79D5}"/>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0" name="Rectangle 9">
              <a:extLst>
                <a:ext uri="{FF2B5EF4-FFF2-40B4-BE49-F238E27FC236}">
                  <a16:creationId xmlns:a16="http://schemas.microsoft.com/office/drawing/2014/main" id="{A8FDCC3A-8B0D-4391-8C95-4460A01A1B3F}"/>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1" name="Rectangle 10">
              <a:extLst>
                <a:ext uri="{FF2B5EF4-FFF2-40B4-BE49-F238E27FC236}">
                  <a16:creationId xmlns:a16="http://schemas.microsoft.com/office/drawing/2014/main" id="{C4510F42-5239-42F0-A882-62A03BCFFA7A}"/>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Rectangle 11">
              <a:extLst>
                <a:ext uri="{FF2B5EF4-FFF2-40B4-BE49-F238E27FC236}">
                  <a16:creationId xmlns:a16="http://schemas.microsoft.com/office/drawing/2014/main" id="{8E38023E-75D2-42D8-B3C9-56AE0BE971EB}"/>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15" name="Text Placeholder 14">
            <a:extLst>
              <a:ext uri="{FF2B5EF4-FFF2-40B4-BE49-F238E27FC236}">
                <a16:creationId xmlns:a16="http://schemas.microsoft.com/office/drawing/2014/main" id="{CCC4CA15-BAE7-4C8E-9EEF-BA7384C5DD4E}"/>
              </a:ext>
            </a:extLst>
          </p:cNvPr>
          <p:cNvSpPr>
            <a:spLocks noGrp="1"/>
          </p:cNvSpPr>
          <p:nvPr>
            <p:ph type="body" sz="quarter" idx="14" hasCustomPrompt="1"/>
          </p:nvPr>
        </p:nvSpPr>
        <p:spPr>
          <a:xfrm>
            <a:off x="328133" y="1866899"/>
            <a:ext cx="11535734" cy="2266157"/>
          </a:xfrm>
        </p:spPr>
        <p:txBody>
          <a:bodyPr anchor="b">
            <a:noAutofit/>
          </a:bodyPr>
          <a:lstStyle>
            <a:lvl1pPr algn="ctr">
              <a:defRPr sz="13800" b="1">
                <a:solidFill>
                  <a:schemeClr val="tx1"/>
                </a:solidFill>
              </a:defRPr>
            </a:lvl1pPr>
          </a:lstStyle>
          <a:p>
            <a:pPr lvl="0"/>
            <a:r>
              <a:rPr lang="en-US" dirty="0"/>
              <a:t>statement</a:t>
            </a:r>
            <a:endParaRPr lang="en-GB" dirty="0"/>
          </a:p>
        </p:txBody>
      </p:sp>
      <p:sp>
        <p:nvSpPr>
          <p:cNvPr id="17" name="Text Placeholder 16">
            <a:extLst>
              <a:ext uri="{FF2B5EF4-FFF2-40B4-BE49-F238E27FC236}">
                <a16:creationId xmlns:a16="http://schemas.microsoft.com/office/drawing/2014/main" id="{02CF598E-09E4-40E0-B95F-76EB3DE1CACA}"/>
              </a:ext>
            </a:extLst>
          </p:cNvPr>
          <p:cNvSpPr>
            <a:spLocks noGrp="1"/>
          </p:cNvSpPr>
          <p:nvPr>
            <p:ph type="body" sz="quarter" idx="15" hasCustomPrompt="1"/>
          </p:nvPr>
        </p:nvSpPr>
        <p:spPr>
          <a:xfrm>
            <a:off x="2217421" y="4144963"/>
            <a:ext cx="7757160" cy="1173797"/>
          </a:xfrm>
        </p:spPr>
        <p:txBody>
          <a:bodyPr>
            <a:noAutofit/>
          </a:bodyPr>
          <a:lstStyle>
            <a:lvl1pPr algn="ctr">
              <a:defRPr sz="3600" b="0">
                <a:solidFill>
                  <a:schemeClr val="tx1"/>
                </a:solidFill>
              </a:defRPr>
            </a:lvl1pPr>
            <a:lvl2pPr algn="ctr">
              <a:defRPr sz="3600" b="0"/>
            </a:lvl2pPr>
            <a:lvl3pPr algn="ctr">
              <a:defRPr sz="2000" b="0"/>
            </a:lvl3pPr>
            <a:lvl4pPr algn="ctr">
              <a:defRPr sz="1600" b="0"/>
            </a:lvl4pPr>
            <a:lvl5pPr algn="ctr">
              <a:defRPr sz="1200" b="0"/>
            </a:lvl5pPr>
          </a:lstStyle>
          <a:p>
            <a:pPr lvl="0"/>
            <a:r>
              <a:rPr lang="en-US" dirty="0"/>
              <a:t>Click to insert text</a:t>
            </a:r>
            <a:endParaRPr lang="en-GB" dirty="0"/>
          </a:p>
        </p:txBody>
      </p:sp>
      <p:sp>
        <p:nvSpPr>
          <p:cNvPr id="22" name="Picture Placeholder 2">
            <a:extLst>
              <a:ext uri="{FF2B5EF4-FFF2-40B4-BE49-F238E27FC236}">
                <a16:creationId xmlns:a16="http://schemas.microsoft.com/office/drawing/2014/main" id="{D712F944-2D21-4383-8C87-54C392AE0751}"/>
              </a:ext>
            </a:extLst>
          </p:cNvPr>
          <p:cNvSpPr>
            <a:spLocks noGrp="1"/>
          </p:cNvSpPr>
          <p:nvPr>
            <p:ph type="pic" sz="quarter" idx="13" hasCustomPrompt="1"/>
          </p:nvPr>
        </p:nvSpPr>
        <p:spPr>
          <a:xfrm>
            <a:off x="163827" y="164306"/>
            <a:ext cx="11863863" cy="6529387"/>
          </a:xfrm>
        </p:spPr>
        <p:txBody>
          <a:bodyPr anchor="ctr"/>
          <a:lstStyle>
            <a:lvl1pPr algn="ctr">
              <a:defRPr>
                <a:solidFill>
                  <a:schemeClr val="bg1"/>
                </a:solidFill>
              </a:defRPr>
            </a:lvl1pPr>
          </a:lstStyle>
          <a:p>
            <a:r>
              <a:rPr lang="en-GB" dirty="0"/>
              <a:t>Click to insert image &gt; Right Click &gt; Send to back</a:t>
            </a:r>
          </a:p>
        </p:txBody>
      </p:sp>
      <p:sp>
        <p:nvSpPr>
          <p:cNvPr id="16" name="Text Placeholder 2">
            <a:extLst>
              <a:ext uri="{FF2B5EF4-FFF2-40B4-BE49-F238E27FC236}">
                <a16:creationId xmlns:a16="http://schemas.microsoft.com/office/drawing/2014/main" id="{4D8D4C1C-5EE6-4744-9D8D-5D0B13B2192D}"/>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31" name="Group 30">
            <a:extLst>
              <a:ext uri="{FF2B5EF4-FFF2-40B4-BE49-F238E27FC236}">
                <a16:creationId xmlns:a16="http://schemas.microsoft.com/office/drawing/2014/main" id="{07198DAD-02D7-4149-A1F4-FE6AC4DD590F}"/>
              </a:ext>
            </a:extLst>
          </p:cNvPr>
          <p:cNvGrpSpPr/>
          <p:nvPr userDrawn="1"/>
        </p:nvGrpSpPr>
        <p:grpSpPr>
          <a:xfrm>
            <a:off x="-3650846" y="0"/>
            <a:ext cx="3572270" cy="4794429"/>
            <a:chOff x="838199" y="1150070"/>
            <a:chExt cx="3572270" cy="4794429"/>
          </a:xfrm>
          <a:solidFill>
            <a:schemeClr val="tx1"/>
          </a:solidFill>
        </p:grpSpPr>
        <p:sp>
          <p:nvSpPr>
            <p:cNvPr id="32" name="Rectangle 31">
              <a:extLst>
                <a:ext uri="{FF2B5EF4-FFF2-40B4-BE49-F238E27FC236}">
                  <a16:creationId xmlns:a16="http://schemas.microsoft.com/office/drawing/2014/main" id="{71F83D45-9A91-41F3-92E2-645ADC150452}"/>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CA23537C-41A0-41C9-BEA0-AAD7F5CB1264}"/>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34" name="Rectangle 33">
              <a:extLst>
                <a:ext uri="{FF2B5EF4-FFF2-40B4-BE49-F238E27FC236}">
                  <a16:creationId xmlns:a16="http://schemas.microsoft.com/office/drawing/2014/main" id="{5BB17BD0-ADEC-44BF-89AA-49D2115BC91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5" name="TextBox 34">
              <a:extLst>
                <a:ext uri="{FF2B5EF4-FFF2-40B4-BE49-F238E27FC236}">
                  <a16:creationId xmlns:a16="http://schemas.microsoft.com/office/drawing/2014/main" id="{6F36B1D8-BC33-45F7-AFD1-083CD5CD9643}"/>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6" name="TextBox 35">
              <a:extLst>
                <a:ext uri="{FF2B5EF4-FFF2-40B4-BE49-F238E27FC236}">
                  <a16:creationId xmlns:a16="http://schemas.microsoft.com/office/drawing/2014/main" id="{1E30B2CD-ED88-4D08-AAE3-B01769748BD1}"/>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7" name="TextBox 36">
              <a:extLst>
                <a:ext uri="{FF2B5EF4-FFF2-40B4-BE49-F238E27FC236}">
                  <a16:creationId xmlns:a16="http://schemas.microsoft.com/office/drawing/2014/main" id="{E63954A6-7AA0-46A7-B01A-04D7D64349BF}"/>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8" name="TextBox 37">
              <a:extLst>
                <a:ext uri="{FF2B5EF4-FFF2-40B4-BE49-F238E27FC236}">
                  <a16:creationId xmlns:a16="http://schemas.microsoft.com/office/drawing/2014/main" id="{75DC9773-77CD-4319-B2ED-CD2C1C0B7470}"/>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9" name="TextBox 38">
              <a:extLst>
                <a:ext uri="{FF2B5EF4-FFF2-40B4-BE49-F238E27FC236}">
                  <a16:creationId xmlns:a16="http://schemas.microsoft.com/office/drawing/2014/main" id="{78E54D1C-81DF-48CD-B438-945F86F0F208}"/>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40" name="Rectangle 39">
              <a:extLst>
                <a:ext uri="{FF2B5EF4-FFF2-40B4-BE49-F238E27FC236}">
                  <a16:creationId xmlns:a16="http://schemas.microsoft.com/office/drawing/2014/main" id="{B647B494-32E9-4490-AFA1-29E0D61BD6AA}"/>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14106339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w/Pull Ou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0AB1B2B-151F-4704-9209-191FD55605CE}"/>
              </a:ext>
            </a:extLst>
          </p:cNvPr>
          <p:cNvSpPr>
            <a:spLocks noGrp="1"/>
          </p:cNvSpPr>
          <p:nvPr>
            <p:ph type="pic" sz="quarter" idx="13" hasCustomPrompt="1"/>
          </p:nvPr>
        </p:nvSpPr>
        <p:spPr>
          <a:xfrm>
            <a:off x="164069" y="164306"/>
            <a:ext cx="11863863" cy="6529387"/>
          </a:xfrm>
        </p:spPr>
        <p:txBody>
          <a:bodyPr tIns="756000" anchor="t"/>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9" name="Text Placeholder 18">
            <a:extLst>
              <a:ext uri="{FF2B5EF4-FFF2-40B4-BE49-F238E27FC236}">
                <a16:creationId xmlns:a16="http://schemas.microsoft.com/office/drawing/2014/main" id="{E8905588-7867-4B7A-B967-73823838EB68}"/>
              </a:ext>
            </a:extLst>
          </p:cNvPr>
          <p:cNvSpPr>
            <a:spLocks noGrp="1"/>
          </p:cNvSpPr>
          <p:nvPr>
            <p:ph type="body" sz="quarter" idx="23" hasCustomPrompt="1"/>
          </p:nvPr>
        </p:nvSpPr>
        <p:spPr>
          <a:xfrm rot="16200000">
            <a:off x="7763670" y="650080"/>
            <a:ext cx="3126580" cy="5401470"/>
          </a:xfrm>
          <a:prstGeom prst="round2SameRect">
            <a:avLst>
              <a:gd name="adj1" fmla="val 2015"/>
              <a:gd name="adj2" fmla="val 0"/>
            </a:avLst>
          </a:prstGeom>
          <a:solidFill>
            <a:schemeClr val="accent2"/>
          </a:solidFill>
        </p:spPr>
        <p:txBody>
          <a:bodyPr vert="vert" lIns="252000" tIns="468000" rIns="439200" bIns="252000" anchor="t">
            <a:noAutofit/>
          </a:bodyPr>
          <a:lstStyle>
            <a:lvl1pPr algn="l">
              <a:defRPr sz="4000">
                <a:latin typeface="+mj-lt"/>
              </a:defRPr>
            </a:lvl1pPr>
            <a:lvl2pPr algn="l">
              <a:defRPr>
                <a:latin typeface="+mj-lt"/>
              </a:defRPr>
            </a:lvl2pPr>
            <a:lvl3pPr algn="l">
              <a:defRPr>
                <a:latin typeface="+mj-lt"/>
              </a:defRPr>
            </a:lvl3pPr>
            <a:lvl4pPr algn="l">
              <a:defRPr>
                <a:latin typeface="+mj-lt"/>
              </a:defRPr>
            </a:lvl4pPr>
            <a:lvl5pPr algn="l">
              <a:defRPr>
                <a:latin typeface="+mj-lt"/>
              </a:defRPr>
            </a:lvl5pPr>
          </a:lstStyle>
          <a:p>
            <a:pPr lvl="0"/>
            <a:r>
              <a:rPr lang="en-US" dirty="0"/>
              <a:t>Click to insert title</a:t>
            </a:r>
            <a:endParaRPr lang="en-GB" dirty="0"/>
          </a:p>
        </p:txBody>
      </p:sp>
      <p:sp>
        <p:nvSpPr>
          <p:cNvPr id="3" name="Text Placeholder 2">
            <a:extLst>
              <a:ext uri="{FF2B5EF4-FFF2-40B4-BE49-F238E27FC236}">
                <a16:creationId xmlns:a16="http://schemas.microsoft.com/office/drawing/2014/main" id="{C494F859-F34A-4438-A899-B202A39FC65C}"/>
              </a:ext>
            </a:extLst>
          </p:cNvPr>
          <p:cNvSpPr>
            <a:spLocks noGrp="1"/>
          </p:cNvSpPr>
          <p:nvPr>
            <p:ph type="body" sz="quarter" idx="24"/>
          </p:nvPr>
        </p:nvSpPr>
        <p:spPr>
          <a:xfrm>
            <a:off x="7094220" y="2898854"/>
            <a:ext cx="4229100" cy="13531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40CE145F-77E3-450A-9B09-67872CDC060F}"/>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3" name="Group 22">
            <a:extLst>
              <a:ext uri="{FF2B5EF4-FFF2-40B4-BE49-F238E27FC236}">
                <a16:creationId xmlns:a16="http://schemas.microsoft.com/office/drawing/2014/main" id="{AF7236B7-7185-44B7-9985-3D7A865774E2}"/>
              </a:ext>
            </a:extLst>
          </p:cNvPr>
          <p:cNvGrpSpPr/>
          <p:nvPr userDrawn="1"/>
        </p:nvGrpSpPr>
        <p:grpSpPr>
          <a:xfrm>
            <a:off x="-3650846" y="0"/>
            <a:ext cx="3572270" cy="4794429"/>
            <a:chOff x="838199" y="1150070"/>
            <a:chExt cx="3572270" cy="4794429"/>
          </a:xfrm>
          <a:solidFill>
            <a:schemeClr val="tx1"/>
          </a:solidFill>
        </p:grpSpPr>
        <p:sp>
          <p:nvSpPr>
            <p:cNvPr id="24" name="Rectangle 23">
              <a:extLst>
                <a:ext uri="{FF2B5EF4-FFF2-40B4-BE49-F238E27FC236}">
                  <a16:creationId xmlns:a16="http://schemas.microsoft.com/office/drawing/2014/main" id="{C0E06906-882D-472B-85D7-30A028D5C58C}"/>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916876C3-3FE6-4E5B-AF54-971048A1B47C}"/>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26" name="Rectangle 25">
              <a:extLst>
                <a:ext uri="{FF2B5EF4-FFF2-40B4-BE49-F238E27FC236}">
                  <a16:creationId xmlns:a16="http://schemas.microsoft.com/office/drawing/2014/main" id="{F6911853-1163-44EB-97CF-85B5F463827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7" name="TextBox 26">
              <a:extLst>
                <a:ext uri="{FF2B5EF4-FFF2-40B4-BE49-F238E27FC236}">
                  <a16:creationId xmlns:a16="http://schemas.microsoft.com/office/drawing/2014/main" id="{EBCB35EC-73F5-4425-8FF3-097CA0EEFD8A}"/>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CE78BF58-46F5-4C02-A9AA-95BEAF8562F6}"/>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B0B2103C-660F-45B8-94F9-E171F245F9FB}"/>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0" name="TextBox 29">
              <a:extLst>
                <a:ext uri="{FF2B5EF4-FFF2-40B4-BE49-F238E27FC236}">
                  <a16:creationId xmlns:a16="http://schemas.microsoft.com/office/drawing/2014/main" id="{620B7AE1-2416-4E65-8C1F-0F4B6894BA88}"/>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1" name="TextBox 30">
              <a:extLst>
                <a:ext uri="{FF2B5EF4-FFF2-40B4-BE49-F238E27FC236}">
                  <a16:creationId xmlns:a16="http://schemas.microsoft.com/office/drawing/2014/main" id="{B6DCC460-533D-4D40-8893-1DC803103EB7}"/>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2" name="Rectangle 31">
              <a:extLst>
                <a:ext uri="{FF2B5EF4-FFF2-40B4-BE49-F238E27FC236}">
                  <a16:creationId xmlns:a16="http://schemas.microsoft.com/office/drawing/2014/main" id="{D537A26A-ADD2-42CA-9D3F-CC9EFC6469FA}"/>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31546203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2F7C46C2-15A6-48B0-A8B4-2F7614F4F43B}"/>
              </a:ext>
            </a:extLst>
          </p:cNvPr>
          <p:cNvSpPr>
            <a:spLocks noGrp="1"/>
          </p:cNvSpPr>
          <p:nvPr>
            <p:ph type="pic" sz="quarter" idx="13" hasCustomPrompt="1"/>
          </p:nvPr>
        </p:nvSpPr>
        <p:spPr>
          <a:xfrm>
            <a:off x="164069" y="164307"/>
            <a:ext cx="11863863" cy="2975134"/>
          </a:xfrm>
        </p:spPr>
        <p:txBody>
          <a:bodyPr anchor="ctr"/>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6" name="Title 15">
            <a:extLst>
              <a:ext uri="{FF2B5EF4-FFF2-40B4-BE49-F238E27FC236}">
                <a16:creationId xmlns:a16="http://schemas.microsoft.com/office/drawing/2014/main" id="{6D73BC81-86F4-4C51-839C-76951A1D3ACB}"/>
              </a:ext>
            </a:extLst>
          </p:cNvPr>
          <p:cNvSpPr>
            <a:spLocks noGrp="1"/>
          </p:cNvSpPr>
          <p:nvPr>
            <p:ph type="title" hasCustomPrompt="1"/>
          </p:nvPr>
        </p:nvSpPr>
        <p:spPr>
          <a:xfrm>
            <a:off x="2438400" y="4267200"/>
            <a:ext cx="7315200" cy="746760"/>
          </a:xfrm>
        </p:spPr>
        <p:txBody>
          <a:bodyPr anchor="t"/>
          <a:lstStyle>
            <a:lvl1pPr>
              <a:defRPr/>
            </a:lvl1pPr>
          </a:lstStyle>
          <a:p>
            <a:r>
              <a:rPr lang="en-US" dirty="0"/>
              <a:t>Click to insert title</a:t>
            </a:r>
            <a:endParaRPr lang="en-GB" dirty="0"/>
          </a:p>
        </p:txBody>
      </p:sp>
      <p:sp>
        <p:nvSpPr>
          <p:cNvPr id="18" name="Text Placeholder 14">
            <a:extLst>
              <a:ext uri="{FF2B5EF4-FFF2-40B4-BE49-F238E27FC236}">
                <a16:creationId xmlns:a16="http://schemas.microsoft.com/office/drawing/2014/main" id="{2567BFA5-3D33-4525-AE82-28868209779F}"/>
              </a:ext>
            </a:extLst>
          </p:cNvPr>
          <p:cNvSpPr>
            <a:spLocks noGrp="1"/>
          </p:cNvSpPr>
          <p:nvPr>
            <p:ph type="body" sz="quarter" idx="21"/>
          </p:nvPr>
        </p:nvSpPr>
        <p:spPr>
          <a:xfrm>
            <a:off x="1676400" y="4914553"/>
            <a:ext cx="8839200" cy="10139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91548380-F7E5-403E-AFC3-2CAB37D82092}"/>
              </a:ext>
            </a:extLst>
          </p:cNvPr>
          <p:cNvSpPr/>
          <p:nvPr userDrawn="1"/>
        </p:nvSpPr>
        <p:spPr>
          <a:xfrm>
            <a:off x="164307" y="3139440"/>
            <a:ext cx="11863387"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3" name="Picture Placeholder 12">
            <a:extLst>
              <a:ext uri="{FF2B5EF4-FFF2-40B4-BE49-F238E27FC236}">
                <a16:creationId xmlns:a16="http://schemas.microsoft.com/office/drawing/2014/main" id="{2DAB1214-32F2-4A93-B8E3-A0059FAD177A}"/>
              </a:ext>
            </a:extLst>
          </p:cNvPr>
          <p:cNvSpPr>
            <a:spLocks noGrp="1"/>
          </p:cNvSpPr>
          <p:nvPr>
            <p:ph type="pic" sz="quarter" idx="23" hasCustomPrompt="1"/>
          </p:nvPr>
        </p:nvSpPr>
        <p:spPr>
          <a:xfrm>
            <a:off x="1761332" y="2405063"/>
            <a:ext cx="1469230" cy="1469231"/>
          </a:xfrm>
          <a:prstGeom prst="ellipse">
            <a:avLst/>
          </a:prstGeom>
          <a:solidFill>
            <a:schemeClr val="bg1"/>
          </a:solidFill>
          <a:ln w="38100">
            <a:solidFill>
              <a:schemeClr val="accent1"/>
            </a:solidFill>
          </a:ln>
        </p:spPr>
        <p:txBody>
          <a:bodyPr anchor="ctr"/>
          <a:lstStyle>
            <a:lvl1pPr algn="ctr">
              <a:defRPr/>
            </a:lvl1pPr>
          </a:lstStyle>
          <a:p>
            <a:r>
              <a:rPr lang="en-GB" dirty="0"/>
              <a:t>Click to insert icon</a:t>
            </a:r>
          </a:p>
        </p:txBody>
      </p:sp>
      <p:sp>
        <p:nvSpPr>
          <p:cNvPr id="14" name="Picture Placeholder 12">
            <a:extLst>
              <a:ext uri="{FF2B5EF4-FFF2-40B4-BE49-F238E27FC236}">
                <a16:creationId xmlns:a16="http://schemas.microsoft.com/office/drawing/2014/main" id="{C0C14FF0-6A06-4DB6-88B9-FB4080CA6B5A}"/>
              </a:ext>
            </a:extLst>
          </p:cNvPr>
          <p:cNvSpPr>
            <a:spLocks noGrp="1"/>
          </p:cNvSpPr>
          <p:nvPr>
            <p:ph type="pic" sz="quarter" idx="24" hasCustomPrompt="1"/>
          </p:nvPr>
        </p:nvSpPr>
        <p:spPr>
          <a:xfrm>
            <a:off x="5361385" y="2405063"/>
            <a:ext cx="1469230" cy="1469231"/>
          </a:xfrm>
          <a:prstGeom prst="ellipse">
            <a:avLst/>
          </a:prstGeom>
          <a:solidFill>
            <a:schemeClr val="bg1"/>
          </a:solidFill>
          <a:ln w="38100">
            <a:solidFill>
              <a:schemeClr val="accent2"/>
            </a:solidFill>
          </a:ln>
        </p:spPr>
        <p:txBody>
          <a:bodyPr anchor="ctr"/>
          <a:lstStyle>
            <a:lvl1pPr algn="ctr">
              <a:defRPr/>
            </a:lvl1pPr>
          </a:lstStyle>
          <a:p>
            <a:r>
              <a:rPr lang="en-GB" dirty="0"/>
              <a:t>Click to insert icon</a:t>
            </a:r>
          </a:p>
        </p:txBody>
      </p:sp>
      <p:sp>
        <p:nvSpPr>
          <p:cNvPr id="15" name="Picture Placeholder 12">
            <a:extLst>
              <a:ext uri="{FF2B5EF4-FFF2-40B4-BE49-F238E27FC236}">
                <a16:creationId xmlns:a16="http://schemas.microsoft.com/office/drawing/2014/main" id="{E299F887-E813-495A-A24A-7A5AFA62F246}"/>
              </a:ext>
            </a:extLst>
          </p:cNvPr>
          <p:cNvSpPr>
            <a:spLocks noGrp="1"/>
          </p:cNvSpPr>
          <p:nvPr>
            <p:ph type="pic" sz="quarter" idx="25" hasCustomPrompt="1"/>
          </p:nvPr>
        </p:nvSpPr>
        <p:spPr>
          <a:xfrm>
            <a:off x="8961438" y="2405063"/>
            <a:ext cx="1469230" cy="1469231"/>
          </a:xfrm>
          <a:prstGeom prst="ellipse">
            <a:avLst/>
          </a:prstGeom>
          <a:solidFill>
            <a:schemeClr val="bg1"/>
          </a:solidFill>
          <a:ln w="38100">
            <a:solidFill>
              <a:schemeClr val="accent3"/>
            </a:solidFill>
          </a:ln>
        </p:spPr>
        <p:txBody>
          <a:bodyPr anchor="ctr"/>
          <a:lstStyle>
            <a:lvl1pPr algn="ctr">
              <a:defRPr/>
            </a:lvl1pPr>
          </a:lstStyle>
          <a:p>
            <a:r>
              <a:rPr lang="en-GB" dirty="0"/>
              <a:t>Click to insert icon</a:t>
            </a:r>
          </a:p>
        </p:txBody>
      </p:sp>
      <p:sp>
        <p:nvSpPr>
          <p:cNvPr id="17" name="Text Placeholder 2">
            <a:extLst>
              <a:ext uri="{FF2B5EF4-FFF2-40B4-BE49-F238E27FC236}">
                <a16:creationId xmlns:a16="http://schemas.microsoft.com/office/drawing/2014/main" id="{2CF95BE2-CC6E-4538-9DE7-214F326754EC}"/>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33" name="Group 32">
            <a:extLst>
              <a:ext uri="{FF2B5EF4-FFF2-40B4-BE49-F238E27FC236}">
                <a16:creationId xmlns:a16="http://schemas.microsoft.com/office/drawing/2014/main" id="{FDB133B2-8050-4219-B772-C38AC5AF4DCF}"/>
              </a:ext>
            </a:extLst>
          </p:cNvPr>
          <p:cNvGrpSpPr/>
          <p:nvPr userDrawn="1"/>
        </p:nvGrpSpPr>
        <p:grpSpPr>
          <a:xfrm>
            <a:off x="-3650846" y="0"/>
            <a:ext cx="3572270" cy="4794429"/>
            <a:chOff x="838199" y="1150070"/>
            <a:chExt cx="3572270" cy="4794429"/>
          </a:xfrm>
          <a:solidFill>
            <a:schemeClr val="tx1"/>
          </a:solidFill>
        </p:grpSpPr>
        <p:sp>
          <p:nvSpPr>
            <p:cNvPr id="34" name="Rectangle 33">
              <a:extLst>
                <a:ext uri="{FF2B5EF4-FFF2-40B4-BE49-F238E27FC236}">
                  <a16:creationId xmlns:a16="http://schemas.microsoft.com/office/drawing/2014/main" id="{6F0F6C69-C0E7-4A66-BBFB-B7D069F8FB2C}"/>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D93ABB93-9B69-4B83-A5EF-BBC35619A2B3}"/>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36" name="Rectangle 35">
              <a:extLst>
                <a:ext uri="{FF2B5EF4-FFF2-40B4-BE49-F238E27FC236}">
                  <a16:creationId xmlns:a16="http://schemas.microsoft.com/office/drawing/2014/main" id="{712C7259-1114-4E58-8527-EDEB7714E13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7" name="TextBox 36">
              <a:extLst>
                <a:ext uri="{FF2B5EF4-FFF2-40B4-BE49-F238E27FC236}">
                  <a16:creationId xmlns:a16="http://schemas.microsoft.com/office/drawing/2014/main" id="{49F06E5C-D233-48CF-9E72-18D410EBEA74}"/>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F2C7826E-A2F3-4DE4-9857-62D12FB2CACB}"/>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78D2FDD7-D20B-45FC-A9D3-2D87799AA35E}"/>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40" name="TextBox 39">
              <a:extLst>
                <a:ext uri="{FF2B5EF4-FFF2-40B4-BE49-F238E27FC236}">
                  <a16:creationId xmlns:a16="http://schemas.microsoft.com/office/drawing/2014/main" id="{80CA1519-5375-4232-935F-A201D8E80EB6}"/>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41" name="TextBox 40">
              <a:extLst>
                <a:ext uri="{FF2B5EF4-FFF2-40B4-BE49-F238E27FC236}">
                  <a16:creationId xmlns:a16="http://schemas.microsoft.com/office/drawing/2014/main" id="{1DB311ED-097F-4B53-A8CE-3AEFB1326118}"/>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42" name="Rectangle 41">
              <a:extLst>
                <a:ext uri="{FF2B5EF4-FFF2-40B4-BE49-F238E27FC236}">
                  <a16:creationId xmlns:a16="http://schemas.microsoft.com/office/drawing/2014/main" id="{EEE6D18D-B3A5-4B2C-808D-3FDD1A44EF5F}"/>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grpSp>
        <p:nvGrpSpPr>
          <p:cNvPr id="50" name="Group 49">
            <a:extLst>
              <a:ext uri="{FF2B5EF4-FFF2-40B4-BE49-F238E27FC236}">
                <a16:creationId xmlns:a16="http://schemas.microsoft.com/office/drawing/2014/main" id="{0EA3B07E-AE47-4D6C-8A75-E859E1E435F8}"/>
              </a:ext>
            </a:extLst>
          </p:cNvPr>
          <p:cNvGrpSpPr/>
          <p:nvPr userDrawn="1"/>
        </p:nvGrpSpPr>
        <p:grpSpPr>
          <a:xfrm>
            <a:off x="-3650848" y="4945143"/>
            <a:ext cx="3507559" cy="3427262"/>
            <a:chOff x="838198" y="1150070"/>
            <a:chExt cx="3507559" cy="3427262"/>
          </a:xfrm>
        </p:grpSpPr>
        <p:sp>
          <p:nvSpPr>
            <p:cNvPr id="51" name="Rectangle 50">
              <a:extLst>
                <a:ext uri="{FF2B5EF4-FFF2-40B4-BE49-F238E27FC236}">
                  <a16:creationId xmlns:a16="http://schemas.microsoft.com/office/drawing/2014/main" id="{01505A3A-4DB1-4027-8B7E-278A5F6ED5F3}"/>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2" name="TextBox 51">
              <a:extLst>
                <a:ext uri="{FF2B5EF4-FFF2-40B4-BE49-F238E27FC236}">
                  <a16:creationId xmlns:a16="http://schemas.microsoft.com/office/drawing/2014/main" id="{58B9C0A0-FCFF-4C0E-904A-829F7B01D045}"/>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53" name="Rectangle 52">
              <a:extLst>
                <a:ext uri="{FF2B5EF4-FFF2-40B4-BE49-F238E27FC236}">
                  <a16:creationId xmlns:a16="http://schemas.microsoft.com/office/drawing/2014/main" id="{955F2359-61B8-4FA5-A222-9B617249609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4" name="TextBox 53">
              <a:extLst>
                <a:ext uri="{FF2B5EF4-FFF2-40B4-BE49-F238E27FC236}">
                  <a16:creationId xmlns:a16="http://schemas.microsoft.com/office/drawing/2014/main" id="{D9BAB723-F77C-46F9-9488-44F7B1786CD4}"/>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55" name="TextBox 54">
              <a:extLst>
                <a:ext uri="{FF2B5EF4-FFF2-40B4-BE49-F238E27FC236}">
                  <a16:creationId xmlns:a16="http://schemas.microsoft.com/office/drawing/2014/main" id="{ECA124AF-B39B-4012-9F1D-FC3DBFDC820B}"/>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6" name="TextBox 55">
              <a:extLst>
                <a:ext uri="{FF2B5EF4-FFF2-40B4-BE49-F238E27FC236}">
                  <a16:creationId xmlns:a16="http://schemas.microsoft.com/office/drawing/2014/main" id="{3CD01041-4C2C-43EA-86FE-ED4EFDACC18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312839925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mag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2" name="Title 1">
            <a:extLst>
              <a:ext uri="{FF2B5EF4-FFF2-40B4-BE49-F238E27FC236}">
                <a16:creationId xmlns:a16="http://schemas.microsoft.com/office/drawing/2014/main" id="{C35FF40F-65CA-4D7B-8856-8E3DD33FCD17}"/>
              </a:ext>
            </a:extLst>
          </p:cNvPr>
          <p:cNvSpPr>
            <a:spLocks noGrp="1"/>
          </p:cNvSpPr>
          <p:nvPr>
            <p:ph type="title" hasCustomPrompt="1"/>
          </p:nvPr>
        </p:nvSpPr>
        <p:spPr>
          <a:xfrm>
            <a:off x="2600960" y="1034309"/>
            <a:ext cx="6990080" cy="661141"/>
          </a:xfrm>
        </p:spPr>
        <p:txBody>
          <a:bodyPr anchor="t"/>
          <a:lstStyle>
            <a:lvl1pPr>
              <a:defRPr>
                <a:solidFill>
                  <a:schemeClr val="tx1"/>
                </a:solidFill>
              </a:defRPr>
            </a:lvl1pPr>
          </a:lstStyle>
          <a:p>
            <a:r>
              <a:rPr lang="en-US" dirty="0"/>
              <a:t>Click to insert title</a:t>
            </a:r>
            <a:endParaRPr lang="en-GB" dirty="0"/>
          </a:p>
        </p:txBody>
      </p:sp>
      <p:sp>
        <p:nvSpPr>
          <p:cNvPr id="8" name="Picture Placeholder 12">
            <a:extLst>
              <a:ext uri="{FF2B5EF4-FFF2-40B4-BE49-F238E27FC236}">
                <a16:creationId xmlns:a16="http://schemas.microsoft.com/office/drawing/2014/main" id="{9A2B77C4-C51F-43CB-877C-8DECA9AF2248}"/>
              </a:ext>
            </a:extLst>
          </p:cNvPr>
          <p:cNvSpPr>
            <a:spLocks noGrp="1"/>
          </p:cNvSpPr>
          <p:nvPr>
            <p:ph type="pic" sz="quarter" idx="23" hasCustomPrompt="1"/>
          </p:nvPr>
        </p:nvSpPr>
        <p:spPr>
          <a:xfrm>
            <a:off x="2230914"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9" name="Picture Placeholder 12">
            <a:extLst>
              <a:ext uri="{FF2B5EF4-FFF2-40B4-BE49-F238E27FC236}">
                <a16:creationId xmlns:a16="http://schemas.microsoft.com/office/drawing/2014/main" id="{A2AB73E3-2DBC-4220-B026-11447547590A}"/>
              </a:ext>
            </a:extLst>
          </p:cNvPr>
          <p:cNvSpPr>
            <a:spLocks noGrp="1"/>
          </p:cNvSpPr>
          <p:nvPr>
            <p:ph type="pic" sz="quarter" idx="24" hasCustomPrompt="1"/>
          </p:nvPr>
        </p:nvSpPr>
        <p:spPr>
          <a:xfrm>
            <a:off x="5207635"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10" name="Picture Placeholder 12">
            <a:extLst>
              <a:ext uri="{FF2B5EF4-FFF2-40B4-BE49-F238E27FC236}">
                <a16:creationId xmlns:a16="http://schemas.microsoft.com/office/drawing/2014/main" id="{66D68D7B-6B85-49BA-A4AA-11586BFE9DB5}"/>
              </a:ext>
            </a:extLst>
          </p:cNvPr>
          <p:cNvSpPr>
            <a:spLocks noGrp="1"/>
          </p:cNvSpPr>
          <p:nvPr>
            <p:ph type="pic" sz="quarter" idx="25" hasCustomPrompt="1"/>
          </p:nvPr>
        </p:nvSpPr>
        <p:spPr>
          <a:xfrm>
            <a:off x="8184356" y="2405063"/>
            <a:ext cx="1776729" cy="1776730"/>
          </a:xfrm>
          <a:prstGeom prst="ellipse">
            <a:avLst/>
          </a:prstGeom>
          <a:solidFill>
            <a:schemeClr val="tx1"/>
          </a:solidFill>
          <a:ln w="38100">
            <a:solidFill>
              <a:srgbClr val="FF8300"/>
            </a:solidFill>
          </a:ln>
        </p:spPr>
        <p:txBody>
          <a:bodyPr anchor="ctr"/>
          <a:lstStyle>
            <a:lvl1pPr algn="ctr">
              <a:defRPr>
                <a:solidFill>
                  <a:schemeClr val="bg1"/>
                </a:solidFill>
              </a:defRPr>
            </a:lvl1pPr>
          </a:lstStyle>
          <a:p>
            <a:r>
              <a:rPr lang="en-GB" dirty="0"/>
              <a:t>Click to insert icon</a:t>
            </a:r>
          </a:p>
        </p:txBody>
      </p:sp>
      <p:sp>
        <p:nvSpPr>
          <p:cNvPr id="11" name="Text Placeholder 14">
            <a:extLst>
              <a:ext uri="{FF2B5EF4-FFF2-40B4-BE49-F238E27FC236}">
                <a16:creationId xmlns:a16="http://schemas.microsoft.com/office/drawing/2014/main" id="{EE2695EB-86C0-441F-864E-54A85B7EBAED}"/>
              </a:ext>
            </a:extLst>
          </p:cNvPr>
          <p:cNvSpPr>
            <a:spLocks noGrp="1"/>
          </p:cNvSpPr>
          <p:nvPr>
            <p:ph type="body" sz="quarter" idx="21"/>
          </p:nvPr>
        </p:nvSpPr>
        <p:spPr>
          <a:xfrm>
            <a:off x="1676400" y="4914553"/>
            <a:ext cx="8839200" cy="10139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0" name="Group 19">
            <a:extLst>
              <a:ext uri="{FF2B5EF4-FFF2-40B4-BE49-F238E27FC236}">
                <a16:creationId xmlns:a16="http://schemas.microsoft.com/office/drawing/2014/main" id="{02EF2A09-FC18-43ED-9827-62D262BE012E}"/>
              </a:ext>
            </a:extLst>
          </p:cNvPr>
          <p:cNvGrpSpPr/>
          <p:nvPr userDrawn="1"/>
        </p:nvGrpSpPr>
        <p:grpSpPr>
          <a:xfrm>
            <a:off x="1" y="0"/>
            <a:ext cx="12192001" cy="6858000"/>
            <a:chOff x="1" y="0"/>
            <a:chExt cx="12192001" cy="6858000"/>
          </a:xfrm>
        </p:grpSpPr>
        <p:sp>
          <p:nvSpPr>
            <p:cNvPr id="22" name="Rectangle 21">
              <a:extLst>
                <a:ext uri="{FF2B5EF4-FFF2-40B4-BE49-F238E27FC236}">
                  <a16:creationId xmlns:a16="http://schemas.microsoft.com/office/drawing/2014/main" id="{0C8E550E-A64F-479E-9844-E03E1107B23A}"/>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3" name="Rectangle 22">
              <a:extLst>
                <a:ext uri="{FF2B5EF4-FFF2-40B4-BE49-F238E27FC236}">
                  <a16:creationId xmlns:a16="http://schemas.microsoft.com/office/drawing/2014/main" id="{CC5176D4-B30B-40E5-A72A-2C4B31437A33}"/>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4" name="Rectangle 23">
              <a:extLst>
                <a:ext uri="{FF2B5EF4-FFF2-40B4-BE49-F238E27FC236}">
                  <a16:creationId xmlns:a16="http://schemas.microsoft.com/office/drawing/2014/main" id="{6C547A41-06F6-434A-8A41-4A41C4397808}"/>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5" name="Rectangle 24">
              <a:extLst>
                <a:ext uri="{FF2B5EF4-FFF2-40B4-BE49-F238E27FC236}">
                  <a16:creationId xmlns:a16="http://schemas.microsoft.com/office/drawing/2014/main" id="{CDCF465E-EF76-4EA9-B89E-0C7CE774047C}"/>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6" name="Text Placeholder 2">
            <a:extLst>
              <a:ext uri="{FF2B5EF4-FFF2-40B4-BE49-F238E27FC236}">
                <a16:creationId xmlns:a16="http://schemas.microsoft.com/office/drawing/2014/main" id="{5CCB2C40-ECB1-4E2E-94FC-C78B56F2B3E1}"/>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8" name="Group 17">
            <a:extLst>
              <a:ext uri="{FF2B5EF4-FFF2-40B4-BE49-F238E27FC236}">
                <a16:creationId xmlns:a16="http://schemas.microsoft.com/office/drawing/2014/main" id="{8F1DAB4D-3A70-4C35-BF3D-04F063D154C2}"/>
              </a:ext>
            </a:extLst>
          </p:cNvPr>
          <p:cNvGrpSpPr/>
          <p:nvPr userDrawn="1"/>
        </p:nvGrpSpPr>
        <p:grpSpPr>
          <a:xfrm>
            <a:off x="-3650848" y="1738"/>
            <a:ext cx="3507559" cy="3427262"/>
            <a:chOff x="838198" y="1150070"/>
            <a:chExt cx="3507559" cy="3427262"/>
          </a:xfrm>
        </p:grpSpPr>
        <p:sp>
          <p:nvSpPr>
            <p:cNvPr id="19" name="Rectangle 18">
              <a:extLst>
                <a:ext uri="{FF2B5EF4-FFF2-40B4-BE49-F238E27FC236}">
                  <a16:creationId xmlns:a16="http://schemas.microsoft.com/office/drawing/2014/main" id="{736AAE9A-68DA-4625-B2E8-55901CB1FCB4}"/>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1" name="TextBox 20">
              <a:extLst>
                <a:ext uri="{FF2B5EF4-FFF2-40B4-BE49-F238E27FC236}">
                  <a16:creationId xmlns:a16="http://schemas.microsoft.com/office/drawing/2014/main" id="{393C17BE-2EC4-4A77-8AEB-4541EEF9685C}"/>
                </a:ext>
              </a:extLst>
            </p:cNvPr>
            <p:cNvSpPr txBox="1"/>
            <p:nvPr/>
          </p:nvSpPr>
          <p:spPr>
            <a:xfrm>
              <a:off x="838200" y="1225485"/>
              <a:ext cx="3507557" cy="369332"/>
            </a:xfrm>
            <a:prstGeom prst="rect">
              <a:avLst/>
            </a:prstGeom>
            <a:noFill/>
          </p:spPr>
          <p:txBody>
            <a:bodyPr wrap="square" rtlCol="0">
              <a:spAutoFit/>
            </a:bodyPr>
            <a:lstStyle/>
            <a:p>
              <a:pPr algn="ctr"/>
              <a:r>
                <a:rPr lang="en-GB" dirty="0">
                  <a:solidFill>
                    <a:srgbClr val="333333"/>
                  </a:solidFill>
                  <a:latin typeface="+mj-lt"/>
                </a:rPr>
                <a:t>How to insert an icon</a:t>
              </a:r>
            </a:p>
          </p:txBody>
        </p:sp>
        <p:sp>
          <p:nvSpPr>
            <p:cNvPr id="26" name="Rectangle 25">
              <a:extLst>
                <a:ext uri="{FF2B5EF4-FFF2-40B4-BE49-F238E27FC236}">
                  <a16:creationId xmlns:a16="http://schemas.microsoft.com/office/drawing/2014/main" id="{1E58C900-3939-4BDF-8DA7-A38B3AE2AE2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10361B55-7BF4-4394-B461-498A59825178}"/>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28" name="TextBox 27">
              <a:extLst>
                <a:ext uri="{FF2B5EF4-FFF2-40B4-BE49-F238E27FC236}">
                  <a16:creationId xmlns:a16="http://schemas.microsoft.com/office/drawing/2014/main" id="{4ACE44E2-090C-4DBF-9290-A44C431088ED}"/>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749D8857-8224-4ABC-9ACE-5ED8D4577049}"/>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grpSp>
    </p:spTree>
    <p:extLst>
      <p:ext uri="{BB962C8B-B14F-4D97-AF65-F5344CB8AC3E}">
        <p14:creationId xmlns:p14="http://schemas.microsoft.com/office/powerpoint/2010/main" val="22469230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amp; Stats">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C53959B0-1ED0-413E-A660-4C5CC7023721}"/>
              </a:ext>
            </a:extLst>
          </p:cNvPr>
          <p:cNvSpPr>
            <a:spLocks noGrp="1"/>
          </p:cNvSpPr>
          <p:nvPr>
            <p:ph type="title" hasCustomPrompt="1"/>
          </p:nvPr>
        </p:nvSpPr>
        <p:spPr>
          <a:xfrm>
            <a:off x="2600960" y="1034309"/>
            <a:ext cx="6990080" cy="661141"/>
          </a:xfrm>
        </p:spPr>
        <p:txBody>
          <a:bodyPr anchor="t"/>
          <a:lstStyle>
            <a:lvl1pPr>
              <a:defRPr>
                <a:solidFill>
                  <a:schemeClr val="accent2"/>
                </a:solidFill>
              </a:defRPr>
            </a:lvl1pPr>
          </a:lstStyle>
          <a:p>
            <a:r>
              <a:rPr lang="en-US" dirty="0"/>
              <a:t>Click to insert title</a:t>
            </a:r>
            <a:endParaRPr lang="en-GB" dirty="0"/>
          </a:p>
        </p:txBody>
      </p:sp>
      <p:sp>
        <p:nvSpPr>
          <p:cNvPr id="3" name="Picture Placeholder 2">
            <a:extLst>
              <a:ext uri="{FF2B5EF4-FFF2-40B4-BE49-F238E27FC236}">
                <a16:creationId xmlns:a16="http://schemas.microsoft.com/office/drawing/2014/main" id="{BC68A53F-29BA-4139-947C-F3A9545FB2E8}"/>
              </a:ext>
            </a:extLst>
          </p:cNvPr>
          <p:cNvSpPr>
            <a:spLocks noGrp="1"/>
          </p:cNvSpPr>
          <p:nvPr>
            <p:ph type="pic" sz="quarter" idx="13" hasCustomPrompt="1"/>
          </p:nvPr>
        </p:nvSpPr>
        <p:spPr>
          <a:xfrm>
            <a:off x="1524000" y="3078163"/>
            <a:ext cx="1104900" cy="868362"/>
          </a:xfrm>
        </p:spPr>
        <p:txBody>
          <a:bodyPr anchor="ctr"/>
          <a:lstStyle>
            <a:lvl1pPr algn="ctr">
              <a:defRPr>
                <a:solidFill>
                  <a:schemeClr val="bg1"/>
                </a:solidFill>
              </a:defRPr>
            </a:lvl1pPr>
          </a:lstStyle>
          <a:p>
            <a:r>
              <a:rPr lang="en-GB" dirty="0"/>
              <a:t>Click to insert icon</a:t>
            </a:r>
          </a:p>
        </p:txBody>
      </p:sp>
      <p:sp>
        <p:nvSpPr>
          <p:cNvPr id="9" name="Text Placeholder 14">
            <a:extLst>
              <a:ext uri="{FF2B5EF4-FFF2-40B4-BE49-F238E27FC236}">
                <a16:creationId xmlns:a16="http://schemas.microsoft.com/office/drawing/2014/main" id="{7152703D-A0ED-411A-B185-DC417B0AB01C}"/>
              </a:ext>
            </a:extLst>
          </p:cNvPr>
          <p:cNvSpPr>
            <a:spLocks noGrp="1"/>
          </p:cNvSpPr>
          <p:nvPr>
            <p:ph type="body" sz="quarter" idx="21"/>
          </p:nvPr>
        </p:nvSpPr>
        <p:spPr>
          <a:xfrm>
            <a:off x="9691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4">
            <a:extLst>
              <a:ext uri="{FF2B5EF4-FFF2-40B4-BE49-F238E27FC236}">
                <a16:creationId xmlns:a16="http://schemas.microsoft.com/office/drawing/2014/main" id="{0E5FF900-E0F8-49EA-A2FA-2D21B53AD293}"/>
              </a:ext>
            </a:extLst>
          </p:cNvPr>
          <p:cNvSpPr>
            <a:spLocks noGrp="1"/>
          </p:cNvSpPr>
          <p:nvPr>
            <p:ph type="body" sz="quarter" idx="22" hasCustomPrompt="1"/>
          </p:nvPr>
        </p:nvSpPr>
        <p:spPr>
          <a:xfrm>
            <a:off x="9691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1" name="Picture Placeholder 2">
            <a:extLst>
              <a:ext uri="{FF2B5EF4-FFF2-40B4-BE49-F238E27FC236}">
                <a16:creationId xmlns:a16="http://schemas.microsoft.com/office/drawing/2014/main" id="{544FE4C3-C7F1-49C4-85F8-4469FB14E1E4}"/>
              </a:ext>
            </a:extLst>
          </p:cNvPr>
          <p:cNvSpPr>
            <a:spLocks noGrp="1"/>
          </p:cNvSpPr>
          <p:nvPr>
            <p:ph type="pic" sz="quarter" idx="23" hasCustomPrompt="1"/>
          </p:nvPr>
        </p:nvSpPr>
        <p:spPr>
          <a:xfrm>
            <a:off x="4203700" y="3078163"/>
            <a:ext cx="1104900" cy="868362"/>
          </a:xfrm>
        </p:spPr>
        <p:txBody>
          <a:bodyPr anchor="ctr"/>
          <a:lstStyle>
            <a:lvl1pPr algn="ctr">
              <a:defRPr>
                <a:solidFill>
                  <a:schemeClr val="bg1"/>
                </a:solidFill>
              </a:defRPr>
            </a:lvl1pPr>
          </a:lstStyle>
          <a:p>
            <a:r>
              <a:rPr lang="en-GB" dirty="0"/>
              <a:t>Click to insert icon</a:t>
            </a:r>
          </a:p>
        </p:txBody>
      </p:sp>
      <p:sp>
        <p:nvSpPr>
          <p:cNvPr id="12" name="Text Placeholder 14">
            <a:extLst>
              <a:ext uri="{FF2B5EF4-FFF2-40B4-BE49-F238E27FC236}">
                <a16:creationId xmlns:a16="http://schemas.microsoft.com/office/drawing/2014/main" id="{E13D23C8-B6D8-4DE1-A278-0C5493CA7E4D}"/>
              </a:ext>
            </a:extLst>
          </p:cNvPr>
          <p:cNvSpPr>
            <a:spLocks noGrp="1"/>
          </p:cNvSpPr>
          <p:nvPr>
            <p:ph type="body" sz="quarter" idx="24"/>
          </p:nvPr>
        </p:nvSpPr>
        <p:spPr>
          <a:xfrm>
            <a:off x="36488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4">
            <a:extLst>
              <a:ext uri="{FF2B5EF4-FFF2-40B4-BE49-F238E27FC236}">
                <a16:creationId xmlns:a16="http://schemas.microsoft.com/office/drawing/2014/main" id="{78068799-149A-4E7B-89C9-40B87C4648CE}"/>
              </a:ext>
            </a:extLst>
          </p:cNvPr>
          <p:cNvSpPr>
            <a:spLocks noGrp="1"/>
          </p:cNvSpPr>
          <p:nvPr>
            <p:ph type="body" sz="quarter" idx="25" hasCustomPrompt="1"/>
          </p:nvPr>
        </p:nvSpPr>
        <p:spPr>
          <a:xfrm>
            <a:off x="36488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4" name="Picture Placeholder 2">
            <a:extLst>
              <a:ext uri="{FF2B5EF4-FFF2-40B4-BE49-F238E27FC236}">
                <a16:creationId xmlns:a16="http://schemas.microsoft.com/office/drawing/2014/main" id="{A31E4BAB-6867-42E8-AEB2-2ABC630E61A8}"/>
              </a:ext>
            </a:extLst>
          </p:cNvPr>
          <p:cNvSpPr>
            <a:spLocks noGrp="1"/>
          </p:cNvSpPr>
          <p:nvPr>
            <p:ph type="pic" sz="quarter" idx="26" hasCustomPrompt="1"/>
          </p:nvPr>
        </p:nvSpPr>
        <p:spPr>
          <a:xfrm>
            <a:off x="6883400" y="3078163"/>
            <a:ext cx="1104900" cy="868362"/>
          </a:xfrm>
        </p:spPr>
        <p:txBody>
          <a:bodyPr anchor="ctr"/>
          <a:lstStyle>
            <a:lvl1pPr algn="ctr">
              <a:defRPr>
                <a:solidFill>
                  <a:schemeClr val="bg1"/>
                </a:solidFill>
              </a:defRPr>
            </a:lvl1pPr>
          </a:lstStyle>
          <a:p>
            <a:r>
              <a:rPr lang="en-GB" dirty="0"/>
              <a:t>Click to insert icon</a:t>
            </a:r>
          </a:p>
        </p:txBody>
      </p:sp>
      <p:sp>
        <p:nvSpPr>
          <p:cNvPr id="15" name="Text Placeholder 14">
            <a:extLst>
              <a:ext uri="{FF2B5EF4-FFF2-40B4-BE49-F238E27FC236}">
                <a16:creationId xmlns:a16="http://schemas.microsoft.com/office/drawing/2014/main" id="{B5F9DB1C-D81F-4C76-AB7B-EE7272140707}"/>
              </a:ext>
            </a:extLst>
          </p:cNvPr>
          <p:cNvSpPr>
            <a:spLocks noGrp="1"/>
          </p:cNvSpPr>
          <p:nvPr>
            <p:ph type="body" sz="quarter" idx="27"/>
          </p:nvPr>
        </p:nvSpPr>
        <p:spPr>
          <a:xfrm>
            <a:off x="63285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4">
            <a:extLst>
              <a:ext uri="{FF2B5EF4-FFF2-40B4-BE49-F238E27FC236}">
                <a16:creationId xmlns:a16="http://schemas.microsoft.com/office/drawing/2014/main" id="{29E96226-2BE2-4F29-B6FE-C6737B2B837C}"/>
              </a:ext>
            </a:extLst>
          </p:cNvPr>
          <p:cNvSpPr>
            <a:spLocks noGrp="1"/>
          </p:cNvSpPr>
          <p:nvPr>
            <p:ph type="body" sz="quarter" idx="28" hasCustomPrompt="1"/>
          </p:nvPr>
        </p:nvSpPr>
        <p:spPr>
          <a:xfrm>
            <a:off x="63285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17" name="Picture Placeholder 2">
            <a:extLst>
              <a:ext uri="{FF2B5EF4-FFF2-40B4-BE49-F238E27FC236}">
                <a16:creationId xmlns:a16="http://schemas.microsoft.com/office/drawing/2014/main" id="{AD9A0DFD-C5CB-477E-AFEF-D79FCBB5F4F7}"/>
              </a:ext>
            </a:extLst>
          </p:cNvPr>
          <p:cNvSpPr>
            <a:spLocks noGrp="1"/>
          </p:cNvSpPr>
          <p:nvPr>
            <p:ph type="pic" sz="quarter" idx="29" hasCustomPrompt="1"/>
          </p:nvPr>
        </p:nvSpPr>
        <p:spPr>
          <a:xfrm>
            <a:off x="9563100" y="3078163"/>
            <a:ext cx="1104900" cy="868362"/>
          </a:xfrm>
        </p:spPr>
        <p:txBody>
          <a:bodyPr anchor="ctr"/>
          <a:lstStyle>
            <a:lvl1pPr algn="ctr">
              <a:defRPr>
                <a:solidFill>
                  <a:schemeClr val="bg1"/>
                </a:solidFill>
              </a:defRPr>
            </a:lvl1pPr>
          </a:lstStyle>
          <a:p>
            <a:r>
              <a:rPr lang="en-GB" dirty="0"/>
              <a:t>Click to insert icon</a:t>
            </a:r>
          </a:p>
        </p:txBody>
      </p:sp>
      <p:sp>
        <p:nvSpPr>
          <p:cNvPr id="18" name="Text Placeholder 14">
            <a:extLst>
              <a:ext uri="{FF2B5EF4-FFF2-40B4-BE49-F238E27FC236}">
                <a16:creationId xmlns:a16="http://schemas.microsoft.com/office/drawing/2014/main" id="{8553C9CD-85BF-4CDB-B8A7-73BBF4214499}"/>
              </a:ext>
            </a:extLst>
          </p:cNvPr>
          <p:cNvSpPr>
            <a:spLocks noGrp="1"/>
          </p:cNvSpPr>
          <p:nvPr>
            <p:ph type="body" sz="quarter" idx="30"/>
          </p:nvPr>
        </p:nvSpPr>
        <p:spPr>
          <a:xfrm>
            <a:off x="9008269" y="4389885"/>
            <a:ext cx="2214562"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4">
            <a:extLst>
              <a:ext uri="{FF2B5EF4-FFF2-40B4-BE49-F238E27FC236}">
                <a16:creationId xmlns:a16="http://schemas.microsoft.com/office/drawing/2014/main" id="{A92DAD32-B898-48A8-A5E7-84FDE87CF5DD}"/>
              </a:ext>
            </a:extLst>
          </p:cNvPr>
          <p:cNvSpPr>
            <a:spLocks noGrp="1"/>
          </p:cNvSpPr>
          <p:nvPr>
            <p:ph type="body" sz="quarter" idx="31" hasCustomPrompt="1"/>
          </p:nvPr>
        </p:nvSpPr>
        <p:spPr>
          <a:xfrm>
            <a:off x="9008269" y="5014913"/>
            <a:ext cx="2214562" cy="838200"/>
          </a:xfrm>
        </p:spPr>
        <p:txBody>
          <a:bodyPr lIns="0" tIns="0" rIns="0" bIns="0" anchor="ctr">
            <a:noAutofit/>
          </a:bodyPr>
          <a:lstStyle>
            <a:lvl1pPr algn="ctr">
              <a:defRPr sz="5800" b="1">
                <a:solidFill>
                  <a:schemeClr val="accent2"/>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XX</a:t>
            </a:r>
            <a:endParaRPr lang="en-GB" dirty="0"/>
          </a:p>
        </p:txBody>
      </p:sp>
      <p:sp>
        <p:nvSpPr>
          <p:cNvPr id="20" name="Text Placeholder 14">
            <a:extLst>
              <a:ext uri="{FF2B5EF4-FFF2-40B4-BE49-F238E27FC236}">
                <a16:creationId xmlns:a16="http://schemas.microsoft.com/office/drawing/2014/main" id="{71641D1B-A32A-4BAB-811E-58910231914E}"/>
              </a:ext>
            </a:extLst>
          </p:cNvPr>
          <p:cNvSpPr>
            <a:spLocks noGrp="1"/>
          </p:cNvSpPr>
          <p:nvPr>
            <p:ph type="body" sz="quarter" idx="32"/>
          </p:nvPr>
        </p:nvSpPr>
        <p:spPr>
          <a:xfrm>
            <a:off x="2600960" y="2011612"/>
            <a:ext cx="6990079" cy="58216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a:extLst>
              <a:ext uri="{FF2B5EF4-FFF2-40B4-BE49-F238E27FC236}">
                <a16:creationId xmlns:a16="http://schemas.microsoft.com/office/drawing/2014/main" id="{E60154CB-0C88-48DB-9C78-A65B0A57AB54}"/>
              </a:ext>
            </a:extLst>
          </p:cNvPr>
          <p:cNvSpPr>
            <a:spLocks noGrp="1"/>
          </p:cNvSpPr>
          <p:nvPr>
            <p:ph type="body" sz="quarter" idx="33"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622048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loyees 1">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79E83A50-D940-4B98-A3F7-AD7AF01460CF}"/>
              </a:ext>
            </a:extLst>
          </p:cNvPr>
          <p:cNvSpPr>
            <a:spLocks noGrp="1"/>
          </p:cNvSpPr>
          <p:nvPr>
            <p:ph type="title" hasCustomPrompt="1"/>
          </p:nvPr>
        </p:nvSpPr>
        <p:spPr>
          <a:xfrm>
            <a:off x="2600960" y="1034309"/>
            <a:ext cx="6990080" cy="661141"/>
          </a:xfrm>
        </p:spPr>
        <p:txBody>
          <a:bodyPr anchor="t">
            <a:noAutofit/>
          </a:bodyPr>
          <a:lstStyle>
            <a:lvl1pPr>
              <a:defRPr>
                <a:solidFill>
                  <a:schemeClr val="tx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17E32CFF-1E06-4651-BBB5-D4C70A9CB3FB}"/>
              </a:ext>
            </a:extLst>
          </p:cNvPr>
          <p:cNvSpPr>
            <a:spLocks noGrp="1"/>
          </p:cNvSpPr>
          <p:nvPr>
            <p:ph type="pic" sz="quarter" idx="24" hasCustomPrompt="1"/>
          </p:nvPr>
        </p:nvSpPr>
        <p:spPr>
          <a:xfrm>
            <a:off x="4809808" y="2007236"/>
            <a:ext cx="2572384" cy="2572384"/>
          </a:xfrm>
          <a:prstGeom prst="ellipse">
            <a:avLst/>
          </a:prstGeom>
          <a:noFill/>
          <a:ln w="38100">
            <a:noFill/>
          </a:ln>
        </p:spPr>
        <p:txBody>
          <a:bodyPr anchor="ctr">
            <a:noAutofit/>
          </a:bodyPr>
          <a:lstStyle>
            <a:lvl1pPr algn="ctr">
              <a:defRPr>
                <a:solidFill>
                  <a:schemeClr val="tx1"/>
                </a:solidFill>
              </a:defRPr>
            </a:lvl1pPr>
          </a:lstStyle>
          <a:p>
            <a:r>
              <a:rPr lang="en-GB" dirty="0"/>
              <a:t>Click to insert image</a:t>
            </a:r>
          </a:p>
        </p:txBody>
      </p:sp>
      <p:sp>
        <p:nvSpPr>
          <p:cNvPr id="10" name="Text Placeholder 14">
            <a:extLst>
              <a:ext uri="{FF2B5EF4-FFF2-40B4-BE49-F238E27FC236}">
                <a16:creationId xmlns:a16="http://schemas.microsoft.com/office/drawing/2014/main" id="{C5D9C5FB-7965-4405-B99F-0457D9DC7BBD}"/>
              </a:ext>
            </a:extLst>
          </p:cNvPr>
          <p:cNvSpPr>
            <a:spLocks noGrp="1"/>
          </p:cNvSpPr>
          <p:nvPr>
            <p:ph type="body" sz="quarter" idx="21" hasCustomPrompt="1"/>
          </p:nvPr>
        </p:nvSpPr>
        <p:spPr>
          <a:xfrm>
            <a:off x="3539970" y="5298412"/>
            <a:ext cx="5112060" cy="1013913"/>
          </a:xfrm>
        </p:spPr>
        <p:txBody>
          <a:bodyPr>
            <a:noAutofit/>
          </a:bodyPr>
          <a:lstStyle>
            <a:lvl1pPr algn="ctr">
              <a:defRPr sz="2000" b="1">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80DCCF78-2D64-48E3-B8EF-9E7F2E0C7FC9}"/>
              </a:ext>
            </a:extLst>
          </p:cNvPr>
          <p:cNvSpPr>
            <a:spLocks noGrp="1"/>
          </p:cNvSpPr>
          <p:nvPr>
            <p:ph type="body" sz="quarter" idx="25" hasCustomPrompt="1"/>
          </p:nvPr>
        </p:nvSpPr>
        <p:spPr>
          <a:xfrm>
            <a:off x="3539970" y="4802505"/>
            <a:ext cx="5112060" cy="502573"/>
          </a:xfrm>
        </p:spPr>
        <p:txBody>
          <a:bodyPr anchor="b">
            <a:noAutofit/>
          </a:bodyPr>
          <a:lstStyle>
            <a:lvl1pPr algn="ctr">
              <a:defRPr sz="28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2" name="Rectangle 21">
            <a:extLst>
              <a:ext uri="{FF2B5EF4-FFF2-40B4-BE49-F238E27FC236}">
                <a16:creationId xmlns:a16="http://schemas.microsoft.com/office/drawing/2014/main" id="{302DFC3C-6938-4DAB-8D27-E9951A6F0709}"/>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nvGrpSpPr>
          <p:cNvPr id="2" name="Group 1">
            <a:extLst>
              <a:ext uri="{FF2B5EF4-FFF2-40B4-BE49-F238E27FC236}">
                <a16:creationId xmlns:a16="http://schemas.microsoft.com/office/drawing/2014/main" id="{EB890AFB-9424-44D1-9769-F4DBC74CD3F7}"/>
              </a:ext>
            </a:extLst>
          </p:cNvPr>
          <p:cNvGrpSpPr/>
          <p:nvPr userDrawn="1"/>
        </p:nvGrpSpPr>
        <p:grpSpPr>
          <a:xfrm>
            <a:off x="1" y="0"/>
            <a:ext cx="12192001" cy="6858000"/>
            <a:chOff x="1" y="0"/>
            <a:chExt cx="12192001" cy="6858000"/>
          </a:xfrm>
        </p:grpSpPr>
        <p:sp>
          <p:nvSpPr>
            <p:cNvPr id="20" name="Rectangle 19">
              <a:extLst>
                <a:ext uri="{FF2B5EF4-FFF2-40B4-BE49-F238E27FC236}">
                  <a16:creationId xmlns:a16="http://schemas.microsoft.com/office/drawing/2014/main" id="{869E7BB6-D602-43A3-AB28-196C1A00D637}"/>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1" name="Rectangle 20">
              <a:extLst>
                <a:ext uri="{FF2B5EF4-FFF2-40B4-BE49-F238E27FC236}">
                  <a16:creationId xmlns:a16="http://schemas.microsoft.com/office/drawing/2014/main" id="{C141704E-54F8-45C9-BE60-C9BBB45A8D14}"/>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3" name="Rectangle 22">
              <a:extLst>
                <a:ext uri="{FF2B5EF4-FFF2-40B4-BE49-F238E27FC236}">
                  <a16:creationId xmlns:a16="http://schemas.microsoft.com/office/drawing/2014/main" id="{61740537-A030-4360-AC9C-5F2A69335751}"/>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5" name="Text Placeholder 2">
            <a:extLst>
              <a:ext uri="{FF2B5EF4-FFF2-40B4-BE49-F238E27FC236}">
                <a16:creationId xmlns:a16="http://schemas.microsoft.com/office/drawing/2014/main" id="{670BFB43-F342-49D8-A3BA-3EA66EB8B3DD}"/>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795597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loyees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5" name="Title 1">
            <a:extLst>
              <a:ext uri="{FF2B5EF4-FFF2-40B4-BE49-F238E27FC236}">
                <a16:creationId xmlns:a16="http://schemas.microsoft.com/office/drawing/2014/main" id="{99670A15-8EA9-4D5D-89C0-FC1041E1EB21}"/>
              </a:ext>
            </a:extLst>
          </p:cNvPr>
          <p:cNvSpPr>
            <a:spLocks noGrp="1"/>
          </p:cNvSpPr>
          <p:nvPr>
            <p:ph type="title" hasCustomPrompt="1"/>
          </p:nvPr>
        </p:nvSpPr>
        <p:spPr>
          <a:xfrm>
            <a:off x="2600960" y="1034309"/>
            <a:ext cx="6990080" cy="661141"/>
          </a:xfrm>
        </p:spPr>
        <p:txBody>
          <a:bodyPr anchor="t">
            <a:noAutofit/>
          </a:bodyPr>
          <a:lstStyle>
            <a:lvl1pPr>
              <a:defRPr>
                <a:solidFill>
                  <a:schemeClr val="tx2"/>
                </a:solidFill>
              </a:defRPr>
            </a:lvl1pPr>
          </a:lstStyle>
          <a:p>
            <a:r>
              <a:rPr lang="en-US" dirty="0"/>
              <a:t>Click to insert title</a:t>
            </a:r>
            <a:endParaRPr lang="en-GB" dirty="0"/>
          </a:p>
        </p:txBody>
      </p:sp>
      <p:sp>
        <p:nvSpPr>
          <p:cNvPr id="16" name="Picture Placeholder 12">
            <a:extLst>
              <a:ext uri="{FF2B5EF4-FFF2-40B4-BE49-F238E27FC236}">
                <a16:creationId xmlns:a16="http://schemas.microsoft.com/office/drawing/2014/main" id="{F4364E1F-557A-47CB-8C65-514B66332DCA}"/>
              </a:ext>
            </a:extLst>
          </p:cNvPr>
          <p:cNvSpPr>
            <a:spLocks noGrp="1"/>
          </p:cNvSpPr>
          <p:nvPr>
            <p:ph type="pic" sz="quarter" idx="24" hasCustomPrompt="1"/>
          </p:nvPr>
        </p:nvSpPr>
        <p:spPr>
          <a:xfrm>
            <a:off x="2656682" y="2251187"/>
            <a:ext cx="1869598" cy="1869598"/>
          </a:xfrm>
          <a:prstGeom prst="ellipse">
            <a:avLst/>
          </a:prstGeom>
          <a:noFill/>
          <a:ln w="38100">
            <a:noFill/>
          </a:ln>
        </p:spPr>
        <p:txBody>
          <a:bodyPr anchor="ctr">
            <a:noAutofit/>
          </a:bodyPr>
          <a:lstStyle>
            <a:lvl1pPr algn="ctr">
              <a:defRPr>
                <a:solidFill>
                  <a:schemeClr val="tx2"/>
                </a:solidFill>
              </a:defRPr>
            </a:lvl1pPr>
          </a:lstStyle>
          <a:p>
            <a:r>
              <a:rPr lang="en-GB" dirty="0"/>
              <a:t>Click to insert image</a:t>
            </a:r>
          </a:p>
        </p:txBody>
      </p:sp>
      <p:sp>
        <p:nvSpPr>
          <p:cNvPr id="17" name="Text Placeholder 14">
            <a:extLst>
              <a:ext uri="{FF2B5EF4-FFF2-40B4-BE49-F238E27FC236}">
                <a16:creationId xmlns:a16="http://schemas.microsoft.com/office/drawing/2014/main" id="{21CE49AD-461B-4168-AF57-7F0CB4783A0A}"/>
              </a:ext>
            </a:extLst>
          </p:cNvPr>
          <p:cNvSpPr>
            <a:spLocks noGrp="1"/>
          </p:cNvSpPr>
          <p:nvPr>
            <p:ph type="body" sz="quarter" idx="21" hasCustomPrompt="1"/>
          </p:nvPr>
        </p:nvSpPr>
        <p:spPr>
          <a:xfrm>
            <a:off x="1625521" y="4957552"/>
            <a:ext cx="3931920" cy="1013913"/>
          </a:xfrm>
        </p:spPr>
        <p:txBody>
          <a:bodyPr>
            <a:noAutofit/>
          </a:bodyPr>
          <a:lstStyle>
            <a:lvl1pPr algn="ctr">
              <a:defRPr sz="1800" b="1">
                <a:solidFill>
                  <a:schemeClr val="tx2"/>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8" name="Text Placeholder 14">
            <a:extLst>
              <a:ext uri="{FF2B5EF4-FFF2-40B4-BE49-F238E27FC236}">
                <a16:creationId xmlns:a16="http://schemas.microsoft.com/office/drawing/2014/main" id="{F5748808-7BB2-4D65-BADE-DE658DDD4366}"/>
              </a:ext>
            </a:extLst>
          </p:cNvPr>
          <p:cNvSpPr>
            <a:spLocks noGrp="1"/>
          </p:cNvSpPr>
          <p:nvPr>
            <p:ph type="body" sz="quarter" idx="25" hasCustomPrompt="1"/>
          </p:nvPr>
        </p:nvSpPr>
        <p:spPr>
          <a:xfrm>
            <a:off x="1625521" y="4461645"/>
            <a:ext cx="3931920" cy="502573"/>
          </a:xfrm>
        </p:spPr>
        <p:txBody>
          <a:bodyPr anchor="b">
            <a:noAutofit/>
          </a:bodyPr>
          <a:lstStyle>
            <a:lvl1pPr algn="ctr">
              <a:defRPr sz="2400">
                <a:solidFill>
                  <a:schemeClr val="tx2"/>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9" name="Picture Placeholder 12">
            <a:extLst>
              <a:ext uri="{FF2B5EF4-FFF2-40B4-BE49-F238E27FC236}">
                <a16:creationId xmlns:a16="http://schemas.microsoft.com/office/drawing/2014/main" id="{A7ED0117-A93E-47B6-AEDC-05D6CFB27A8C}"/>
              </a:ext>
            </a:extLst>
          </p:cNvPr>
          <p:cNvSpPr>
            <a:spLocks noGrp="1"/>
          </p:cNvSpPr>
          <p:nvPr>
            <p:ph type="pic" sz="quarter" idx="26" hasCustomPrompt="1"/>
          </p:nvPr>
        </p:nvSpPr>
        <p:spPr>
          <a:xfrm>
            <a:off x="7777322" y="2251187"/>
            <a:ext cx="1869598" cy="1869598"/>
          </a:xfrm>
          <a:prstGeom prst="ellipse">
            <a:avLst/>
          </a:prstGeom>
          <a:noFill/>
          <a:ln w="38100">
            <a:noFill/>
          </a:ln>
        </p:spPr>
        <p:txBody>
          <a:bodyPr anchor="ctr">
            <a:noAutofit/>
          </a:bodyPr>
          <a:lstStyle>
            <a:lvl1pPr algn="ctr">
              <a:defRPr>
                <a:solidFill>
                  <a:schemeClr val="tx2"/>
                </a:solidFill>
              </a:defRPr>
            </a:lvl1pPr>
          </a:lstStyle>
          <a:p>
            <a:r>
              <a:rPr lang="en-GB" dirty="0"/>
              <a:t>Click to insert image</a:t>
            </a:r>
          </a:p>
        </p:txBody>
      </p:sp>
      <p:sp>
        <p:nvSpPr>
          <p:cNvPr id="20" name="Text Placeholder 14">
            <a:extLst>
              <a:ext uri="{FF2B5EF4-FFF2-40B4-BE49-F238E27FC236}">
                <a16:creationId xmlns:a16="http://schemas.microsoft.com/office/drawing/2014/main" id="{B9765039-3828-45ED-9AA0-DD22918DC26E}"/>
              </a:ext>
            </a:extLst>
          </p:cNvPr>
          <p:cNvSpPr>
            <a:spLocks noGrp="1"/>
          </p:cNvSpPr>
          <p:nvPr>
            <p:ph type="body" sz="quarter" idx="27" hasCustomPrompt="1"/>
          </p:nvPr>
        </p:nvSpPr>
        <p:spPr>
          <a:xfrm>
            <a:off x="6746161" y="4957552"/>
            <a:ext cx="3931920" cy="1013913"/>
          </a:xfrm>
        </p:spPr>
        <p:txBody>
          <a:bodyPr>
            <a:noAutofit/>
          </a:bodyPr>
          <a:lstStyle>
            <a:lvl1pPr algn="ctr">
              <a:defRPr sz="1800" b="1">
                <a:solidFill>
                  <a:schemeClr val="tx2"/>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1" name="Text Placeholder 14">
            <a:extLst>
              <a:ext uri="{FF2B5EF4-FFF2-40B4-BE49-F238E27FC236}">
                <a16:creationId xmlns:a16="http://schemas.microsoft.com/office/drawing/2014/main" id="{1858569B-6162-4F87-ADA1-AE2A0BC7081A}"/>
              </a:ext>
            </a:extLst>
          </p:cNvPr>
          <p:cNvSpPr>
            <a:spLocks noGrp="1"/>
          </p:cNvSpPr>
          <p:nvPr>
            <p:ph type="body" sz="quarter" idx="28" hasCustomPrompt="1"/>
          </p:nvPr>
        </p:nvSpPr>
        <p:spPr>
          <a:xfrm>
            <a:off x="6746161" y="4461645"/>
            <a:ext cx="3931920" cy="502573"/>
          </a:xfrm>
        </p:spPr>
        <p:txBody>
          <a:bodyPr anchor="b">
            <a:noAutofit/>
          </a:bodyPr>
          <a:lstStyle>
            <a:lvl1pPr algn="ctr">
              <a:defRPr sz="2400">
                <a:solidFill>
                  <a:schemeClr val="tx2"/>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3" name="Text Placeholder 2">
            <a:extLst>
              <a:ext uri="{FF2B5EF4-FFF2-40B4-BE49-F238E27FC236}">
                <a16:creationId xmlns:a16="http://schemas.microsoft.com/office/drawing/2014/main" id="{9421C51B-E0AA-4991-9E92-31EABD3FCA39}"/>
              </a:ext>
            </a:extLst>
          </p:cNvPr>
          <p:cNvSpPr>
            <a:spLocks noGrp="1"/>
          </p:cNvSpPr>
          <p:nvPr>
            <p:ph type="body" sz="quarter" idx="29"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97661600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loyees 3">
    <p:bg>
      <p:bgPr>
        <a:solidFill>
          <a:schemeClr val="accent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4D51A2DD-9A6F-4EFB-8D44-83BCD9030B49}"/>
              </a:ext>
            </a:extLst>
          </p:cNvPr>
          <p:cNvSpPr>
            <a:spLocks noGrp="1"/>
          </p:cNvSpPr>
          <p:nvPr>
            <p:ph type="title" hasCustomPrompt="1"/>
          </p:nvPr>
        </p:nvSpPr>
        <p:spPr>
          <a:xfrm>
            <a:off x="2600960" y="1034309"/>
            <a:ext cx="6990080" cy="661141"/>
          </a:xfrm>
        </p:spPr>
        <p:txBody>
          <a:bodyPr anchor="t">
            <a:noAutofit/>
          </a:bodyPr>
          <a:lstStyle>
            <a:lvl1pPr>
              <a:defRPr>
                <a:solidFill>
                  <a:schemeClr val="bg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A406AFF9-E11C-49D2-8A07-CCE2C4F466B1}"/>
              </a:ext>
            </a:extLst>
          </p:cNvPr>
          <p:cNvSpPr>
            <a:spLocks noGrp="1"/>
          </p:cNvSpPr>
          <p:nvPr>
            <p:ph type="pic" sz="quarter" idx="24" hasCustomPrompt="1"/>
          </p:nvPr>
        </p:nvSpPr>
        <p:spPr>
          <a:xfrm>
            <a:off x="1508761"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0" name="Text Placeholder 14">
            <a:extLst>
              <a:ext uri="{FF2B5EF4-FFF2-40B4-BE49-F238E27FC236}">
                <a16:creationId xmlns:a16="http://schemas.microsoft.com/office/drawing/2014/main" id="{A0389B84-F16B-48AB-B1EC-EC4C6EC31F1D}"/>
              </a:ext>
            </a:extLst>
          </p:cNvPr>
          <p:cNvSpPr>
            <a:spLocks noGrp="1"/>
          </p:cNvSpPr>
          <p:nvPr>
            <p:ph type="body" sz="quarter" idx="21" hasCustomPrompt="1"/>
          </p:nvPr>
        </p:nvSpPr>
        <p:spPr>
          <a:xfrm>
            <a:off x="1041321"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51A0CBA3-175A-46E4-A810-056B6C9A2AC9}"/>
              </a:ext>
            </a:extLst>
          </p:cNvPr>
          <p:cNvSpPr>
            <a:spLocks noGrp="1"/>
          </p:cNvSpPr>
          <p:nvPr>
            <p:ph type="body" sz="quarter" idx="25" hasCustomPrompt="1"/>
          </p:nvPr>
        </p:nvSpPr>
        <p:spPr>
          <a:xfrm>
            <a:off x="1041321"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2" name="Picture Placeholder 12">
            <a:extLst>
              <a:ext uri="{FF2B5EF4-FFF2-40B4-BE49-F238E27FC236}">
                <a16:creationId xmlns:a16="http://schemas.microsoft.com/office/drawing/2014/main" id="{A113CE26-E1C7-4A84-8541-F7824B38F660}"/>
              </a:ext>
            </a:extLst>
          </p:cNvPr>
          <p:cNvSpPr>
            <a:spLocks noGrp="1"/>
          </p:cNvSpPr>
          <p:nvPr>
            <p:ph type="pic" sz="quarter" idx="26" hasCustomPrompt="1"/>
          </p:nvPr>
        </p:nvSpPr>
        <p:spPr>
          <a:xfrm>
            <a:off x="5198785"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3" name="Text Placeholder 14">
            <a:extLst>
              <a:ext uri="{FF2B5EF4-FFF2-40B4-BE49-F238E27FC236}">
                <a16:creationId xmlns:a16="http://schemas.microsoft.com/office/drawing/2014/main" id="{4F253BFF-ACE8-4CD0-9F53-B48983A3EFD9}"/>
              </a:ext>
            </a:extLst>
          </p:cNvPr>
          <p:cNvSpPr>
            <a:spLocks noGrp="1"/>
          </p:cNvSpPr>
          <p:nvPr>
            <p:ph type="body" sz="quarter" idx="27" hasCustomPrompt="1"/>
          </p:nvPr>
        </p:nvSpPr>
        <p:spPr>
          <a:xfrm>
            <a:off x="4731345"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4" name="Text Placeholder 14">
            <a:extLst>
              <a:ext uri="{FF2B5EF4-FFF2-40B4-BE49-F238E27FC236}">
                <a16:creationId xmlns:a16="http://schemas.microsoft.com/office/drawing/2014/main" id="{D3999825-9C1C-4888-A887-F8A876A13885}"/>
              </a:ext>
            </a:extLst>
          </p:cNvPr>
          <p:cNvSpPr>
            <a:spLocks noGrp="1"/>
          </p:cNvSpPr>
          <p:nvPr>
            <p:ph type="body" sz="quarter" idx="28" hasCustomPrompt="1"/>
          </p:nvPr>
        </p:nvSpPr>
        <p:spPr>
          <a:xfrm>
            <a:off x="4731345"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5" name="Picture Placeholder 12">
            <a:extLst>
              <a:ext uri="{FF2B5EF4-FFF2-40B4-BE49-F238E27FC236}">
                <a16:creationId xmlns:a16="http://schemas.microsoft.com/office/drawing/2014/main" id="{EF24240A-49E6-4668-9312-150F8416C0EC}"/>
              </a:ext>
            </a:extLst>
          </p:cNvPr>
          <p:cNvSpPr>
            <a:spLocks noGrp="1"/>
          </p:cNvSpPr>
          <p:nvPr>
            <p:ph type="pic" sz="quarter" idx="29" hasCustomPrompt="1"/>
          </p:nvPr>
        </p:nvSpPr>
        <p:spPr>
          <a:xfrm>
            <a:off x="8888809" y="2309144"/>
            <a:ext cx="1809672" cy="1809672"/>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6" name="Text Placeholder 14">
            <a:extLst>
              <a:ext uri="{FF2B5EF4-FFF2-40B4-BE49-F238E27FC236}">
                <a16:creationId xmlns:a16="http://schemas.microsoft.com/office/drawing/2014/main" id="{1BCF76F5-246B-40F4-B9C1-B879423B94C9}"/>
              </a:ext>
            </a:extLst>
          </p:cNvPr>
          <p:cNvSpPr>
            <a:spLocks noGrp="1"/>
          </p:cNvSpPr>
          <p:nvPr>
            <p:ph type="body" sz="quarter" idx="30" hasCustomPrompt="1"/>
          </p:nvPr>
        </p:nvSpPr>
        <p:spPr>
          <a:xfrm>
            <a:off x="8421369" y="4842796"/>
            <a:ext cx="2744550" cy="1013913"/>
          </a:xfrm>
        </p:spPr>
        <p:txBody>
          <a:bodyPr>
            <a:noAutofit/>
          </a:bodyPr>
          <a:lstStyle>
            <a:lvl1pPr algn="ctr">
              <a:defRPr sz="16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7" name="Text Placeholder 14">
            <a:extLst>
              <a:ext uri="{FF2B5EF4-FFF2-40B4-BE49-F238E27FC236}">
                <a16:creationId xmlns:a16="http://schemas.microsoft.com/office/drawing/2014/main" id="{4ECAC5CF-BD5D-453C-9ED7-1D39A2AAC7F5}"/>
              </a:ext>
            </a:extLst>
          </p:cNvPr>
          <p:cNvSpPr>
            <a:spLocks noGrp="1"/>
          </p:cNvSpPr>
          <p:nvPr>
            <p:ph type="body" sz="quarter" idx="31" hasCustomPrompt="1"/>
          </p:nvPr>
        </p:nvSpPr>
        <p:spPr>
          <a:xfrm>
            <a:off x="8421369" y="4346889"/>
            <a:ext cx="2744550" cy="502573"/>
          </a:xfrm>
        </p:spPr>
        <p:txBody>
          <a:bodyPr anchor="b">
            <a:noAutofit/>
          </a:bodyPr>
          <a:lstStyle>
            <a:lvl1pPr algn="ctr">
              <a:defRPr sz="20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8" name="Text Placeholder 2">
            <a:extLst>
              <a:ext uri="{FF2B5EF4-FFF2-40B4-BE49-F238E27FC236}">
                <a16:creationId xmlns:a16="http://schemas.microsoft.com/office/drawing/2014/main" id="{4C94ACEB-892E-4C80-83F2-2080B907703F}"/>
              </a:ext>
            </a:extLst>
          </p:cNvPr>
          <p:cNvSpPr>
            <a:spLocks noGrp="1"/>
          </p:cNvSpPr>
          <p:nvPr>
            <p:ph type="body" sz="quarter" idx="32"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427771179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loyees 4">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bg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8" name="Title 1">
            <a:extLst>
              <a:ext uri="{FF2B5EF4-FFF2-40B4-BE49-F238E27FC236}">
                <a16:creationId xmlns:a16="http://schemas.microsoft.com/office/drawing/2014/main" id="{4D51A2DD-9A6F-4EFB-8D44-83BCD9030B49}"/>
              </a:ext>
            </a:extLst>
          </p:cNvPr>
          <p:cNvSpPr>
            <a:spLocks noGrp="1"/>
          </p:cNvSpPr>
          <p:nvPr>
            <p:ph type="title" hasCustomPrompt="1"/>
          </p:nvPr>
        </p:nvSpPr>
        <p:spPr>
          <a:xfrm>
            <a:off x="2600960" y="1034309"/>
            <a:ext cx="6990080" cy="661141"/>
          </a:xfrm>
        </p:spPr>
        <p:txBody>
          <a:bodyPr anchor="t">
            <a:noAutofit/>
          </a:bodyPr>
          <a:lstStyle>
            <a:lvl1pPr>
              <a:defRPr>
                <a:solidFill>
                  <a:schemeClr val="bg1"/>
                </a:solidFill>
              </a:defRPr>
            </a:lvl1pPr>
          </a:lstStyle>
          <a:p>
            <a:r>
              <a:rPr lang="en-US" dirty="0"/>
              <a:t>Click to insert title</a:t>
            </a:r>
            <a:endParaRPr lang="en-GB" dirty="0"/>
          </a:p>
        </p:txBody>
      </p:sp>
      <p:sp>
        <p:nvSpPr>
          <p:cNvPr id="9" name="Picture Placeholder 12">
            <a:extLst>
              <a:ext uri="{FF2B5EF4-FFF2-40B4-BE49-F238E27FC236}">
                <a16:creationId xmlns:a16="http://schemas.microsoft.com/office/drawing/2014/main" id="{A406AFF9-E11C-49D2-8A07-CCE2C4F466B1}"/>
              </a:ext>
            </a:extLst>
          </p:cNvPr>
          <p:cNvSpPr>
            <a:spLocks noGrp="1"/>
          </p:cNvSpPr>
          <p:nvPr>
            <p:ph type="pic" sz="quarter" idx="24" hasCustomPrompt="1"/>
          </p:nvPr>
        </p:nvSpPr>
        <p:spPr>
          <a:xfrm>
            <a:off x="946502"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0" name="Text Placeholder 14">
            <a:extLst>
              <a:ext uri="{FF2B5EF4-FFF2-40B4-BE49-F238E27FC236}">
                <a16:creationId xmlns:a16="http://schemas.microsoft.com/office/drawing/2014/main" id="{A0389B84-F16B-48AB-B1EC-EC4C6EC31F1D}"/>
              </a:ext>
            </a:extLst>
          </p:cNvPr>
          <p:cNvSpPr>
            <a:spLocks noGrp="1"/>
          </p:cNvSpPr>
          <p:nvPr>
            <p:ph type="body" sz="quarter" idx="21" hasCustomPrompt="1"/>
          </p:nvPr>
        </p:nvSpPr>
        <p:spPr>
          <a:xfrm>
            <a:off x="340281"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1" name="Text Placeholder 14">
            <a:extLst>
              <a:ext uri="{FF2B5EF4-FFF2-40B4-BE49-F238E27FC236}">
                <a16:creationId xmlns:a16="http://schemas.microsoft.com/office/drawing/2014/main" id="{51A0CBA3-175A-46E4-A810-056B6C9A2AC9}"/>
              </a:ext>
            </a:extLst>
          </p:cNvPr>
          <p:cNvSpPr>
            <a:spLocks noGrp="1"/>
          </p:cNvSpPr>
          <p:nvPr>
            <p:ph type="body" sz="quarter" idx="25" hasCustomPrompt="1"/>
          </p:nvPr>
        </p:nvSpPr>
        <p:spPr>
          <a:xfrm>
            <a:off x="340281"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2" name="Picture Placeholder 12">
            <a:extLst>
              <a:ext uri="{FF2B5EF4-FFF2-40B4-BE49-F238E27FC236}">
                <a16:creationId xmlns:a16="http://schemas.microsoft.com/office/drawing/2014/main" id="{A113CE26-E1C7-4A84-8541-F7824B38F660}"/>
              </a:ext>
            </a:extLst>
          </p:cNvPr>
          <p:cNvSpPr>
            <a:spLocks noGrp="1"/>
          </p:cNvSpPr>
          <p:nvPr>
            <p:ph type="pic" sz="quarter" idx="26" hasCustomPrompt="1"/>
          </p:nvPr>
        </p:nvSpPr>
        <p:spPr>
          <a:xfrm>
            <a:off x="3870677"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3" name="Text Placeholder 14">
            <a:extLst>
              <a:ext uri="{FF2B5EF4-FFF2-40B4-BE49-F238E27FC236}">
                <a16:creationId xmlns:a16="http://schemas.microsoft.com/office/drawing/2014/main" id="{4F253BFF-ACE8-4CD0-9F53-B48983A3EFD9}"/>
              </a:ext>
            </a:extLst>
          </p:cNvPr>
          <p:cNvSpPr>
            <a:spLocks noGrp="1"/>
          </p:cNvSpPr>
          <p:nvPr>
            <p:ph type="body" sz="quarter" idx="27" hasCustomPrompt="1"/>
          </p:nvPr>
        </p:nvSpPr>
        <p:spPr>
          <a:xfrm>
            <a:off x="3264456"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4" name="Text Placeholder 14">
            <a:extLst>
              <a:ext uri="{FF2B5EF4-FFF2-40B4-BE49-F238E27FC236}">
                <a16:creationId xmlns:a16="http://schemas.microsoft.com/office/drawing/2014/main" id="{D3999825-9C1C-4888-A887-F8A876A13885}"/>
              </a:ext>
            </a:extLst>
          </p:cNvPr>
          <p:cNvSpPr>
            <a:spLocks noGrp="1"/>
          </p:cNvSpPr>
          <p:nvPr>
            <p:ph type="body" sz="quarter" idx="28" hasCustomPrompt="1"/>
          </p:nvPr>
        </p:nvSpPr>
        <p:spPr>
          <a:xfrm>
            <a:off x="3264456"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5" name="Picture Placeholder 12">
            <a:extLst>
              <a:ext uri="{FF2B5EF4-FFF2-40B4-BE49-F238E27FC236}">
                <a16:creationId xmlns:a16="http://schemas.microsoft.com/office/drawing/2014/main" id="{EF24240A-49E6-4668-9312-150F8416C0EC}"/>
              </a:ext>
            </a:extLst>
          </p:cNvPr>
          <p:cNvSpPr>
            <a:spLocks noGrp="1"/>
          </p:cNvSpPr>
          <p:nvPr>
            <p:ph type="pic" sz="quarter" idx="29" hasCustomPrompt="1"/>
          </p:nvPr>
        </p:nvSpPr>
        <p:spPr>
          <a:xfrm>
            <a:off x="6794852"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6" name="Text Placeholder 14">
            <a:extLst>
              <a:ext uri="{FF2B5EF4-FFF2-40B4-BE49-F238E27FC236}">
                <a16:creationId xmlns:a16="http://schemas.microsoft.com/office/drawing/2014/main" id="{1BCF76F5-246B-40F4-B9C1-B879423B94C9}"/>
              </a:ext>
            </a:extLst>
          </p:cNvPr>
          <p:cNvSpPr>
            <a:spLocks noGrp="1"/>
          </p:cNvSpPr>
          <p:nvPr>
            <p:ph type="body" sz="quarter" idx="30" hasCustomPrompt="1"/>
          </p:nvPr>
        </p:nvSpPr>
        <p:spPr>
          <a:xfrm>
            <a:off x="6188631"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7" name="Text Placeholder 14">
            <a:extLst>
              <a:ext uri="{FF2B5EF4-FFF2-40B4-BE49-F238E27FC236}">
                <a16:creationId xmlns:a16="http://schemas.microsoft.com/office/drawing/2014/main" id="{4ECAC5CF-BD5D-453C-9ED7-1D39A2AAC7F5}"/>
              </a:ext>
            </a:extLst>
          </p:cNvPr>
          <p:cNvSpPr>
            <a:spLocks noGrp="1"/>
          </p:cNvSpPr>
          <p:nvPr>
            <p:ph type="body" sz="quarter" idx="31" hasCustomPrompt="1"/>
          </p:nvPr>
        </p:nvSpPr>
        <p:spPr>
          <a:xfrm>
            <a:off x="6188631"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18" name="Picture Placeholder 12">
            <a:extLst>
              <a:ext uri="{FF2B5EF4-FFF2-40B4-BE49-F238E27FC236}">
                <a16:creationId xmlns:a16="http://schemas.microsoft.com/office/drawing/2014/main" id="{D9671784-94AA-47AC-A373-EBEBB563328E}"/>
              </a:ext>
            </a:extLst>
          </p:cNvPr>
          <p:cNvSpPr>
            <a:spLocks noGrp="1"/>
          </p:cNvSpPr>
          <p:nvPr>
            <p:ph type="pic" sz="quarter" idx="32" hasCustomPrompt="1"/>
          </p:nvPr>
        </p:nvSpPr>
        <p:spPr>
          <a:xfrm>
            <a:off x="9719027" y="2447925"/>
            <a:ext cx="1532109" cy="1532109"/>
          </a:xfrm>
          <a:prstGeom prst="ellipse">
            <a:avLst/>
          </a:prstGeom>
          <a:noFill/>
          <a:ln w="38100">
            <a:noFill/>
          </a:ln>
        </p:spPr>
        <p:txBody>
          <a:bodyPr anchor="ctr">
            <a:noAutofit/>
          </a:bodyPr>
          <a:lstStyle>
            <a:lvl1pPr algn="ctr">
              <a:defRPr>
                <a:solidFill>
                  <a:schemeClr val="bg1"/>
                </a:solidFill>
              </a:defRPr>
            </a:lvl1pPr>
          </a:lstStyle>
          <a:p>
            <a:r>
              <a:rPr lang="en-GB" dirty="0"/>
              <a:t>Click to insert image</a:t>
            </a:r>
          </a:p>
        </p:txBody>
      </p:sp>
      <p:sp>
        <p:nvSpPr>
          <p:cNvPr id="19" name="Text Placeholder 14">
            <a:extLst>
              <a:ext uri="{FF2B5EF4-FFF2-40B4-BE49-F238E27FC236}">
                <a16:creationId xmlns:a16="http://schemas.microsoft.com/office/drawing/2014/main" id="{9F1EABE7-14A7-41C1-980D-2E1DC6272AD5}"/>
              </a:ext>
            </a:extLst>
          </p:cNvPr>
          <p:cNvSpPr>
            <a:spLocks noGrp="1"/>
          </p:cNvSpPr>
          <p:nvPr>
            <p:ph type="body" sz="quarter" idx="33" hasCustomPrompt="1"/>
          </p:nvPr>
        </p:nvSpPr>
        <p:spPr>
          <a:xfrm>
            <a:off x="9112806" y="4616913"/>
            <a:ext cx="2744550" cy="1013913"/>
          </a:xfrm>
        </p:spPr>
        <p:txBody>
          <a:bodyPr>
            <a:noAutofit/>
          </a:bodyPr>
          <a:lstStyle>
            <a:lvl1pPr algn="ctr">
              <a:defRPr sz="1200" b="1">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0" name="Text Placeholder 14">
            <a:extLst>
              <a:ext uri="{FF2B5EF4-FFF2-40B4-BE49-F238E27FC236}">
                <a16:creationId xmlns:a16="http://schemas.microsoft.com/office/drawing/2014/main" id="{08AED579-A63F-44D4-9FFE-BA854B9166F4}"/>
              </a:ext>
            </a:extLst>
          </p:cNvPr>
          <p:cNvSpPr>
            <a:spLocks noGrp="1"/>
          </p:cNvSpPr>
          <p:nvPr>
            <p:ph type="body" sz="quarter" idx="34" hasCustomPrompt="1"/>
          </p:nvPr>
        </p:nvSpPr>
        <p:spPr>
          <a:xfrm>
            <a:off x="9112806" y="4121006"/>
            <a:ext cx="2744550" cy="502573"/>
          </a:xfrm>
        </p:spPr>
        <p:txBody>
          <a:bodyPr anchor="b">
            <a:noAutofit/>
          </a:bodyPr>
          <a:lstStyle>
            <a:lvl1pPr algn="ctr">
              <a:defRPr sz="1600">
                <a:solidFill>
                  <a:schemeClr val="bg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insert text</a:t>
            </a:r>
            <a:endParaRPr lang="en-GB" dirty="0"/>
          </a:p>
        </p:txBody>
      </p:sp>
      <p:sp>
        <p:nvSpPr>
          <p:cNvPr id="21" name="Text Placeholder 2">
            <a:extLst>
              <a:ext uri="{FF2B5EF4-FFF2-40B4-BE49-F238E27FC236}">
                <a16:creationId xmlns:a16="http://schemas.microsoft.com/office/drawing/2014/main" id="{C8904D8C-2AB8-4936-8A43-D63DDE54923F}"/>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414941704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rmation">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38CCF2-F531-42B7-8C9B-B7F6218BD58C}"/>
              </a:ext>
            </a:extLst>
          </p:cNvPr>
          <p:cNvSpPr/>
          <p:nvPr userDrawn="1"/>
        </p:nvSpPr>
        <p:spPr>
          <a:xfrm>
            <a:off x="1" y="2155825"/>
            <a:ext cx="8138160" cy="4702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 name="Rectangle 1">
            <a:extLst>
              <a:ext uri="{FF2B5EF4-FFF2-40B4-BE49-F238E27FC236}">
                <a16:creationId xmlns:a16="http://schemas.microsoft.com/office/drawing/2014/main" id="{035CEE1D-9558-4CA6-9EAC-8624B7CC733E}"/>
              </a:ext>
            </a:extLst>
          </p:cNvPr>
          <p:cNvSpPr/>
          <p:nvPr userDrawn="1"/>
        </p:nvSpPr>
        <p:spPr>
          <a:xfrm>
            <a:off x="8138160" y="0"/>
            <a:ext cx="40538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bg1"/>
                </a:solidFill>
              </a:defRPr>
            </a:lvl1pPr>
          </a:lstStyle>
          <a:p>
            <a:fld id="{E2C109BD-B66D-4AC0-B7BA-424EAFDDB1E4}" type="slidenum">
              <a:rPr lang="en-GB" smtClean="0"/>
              <a:pPr/>
              <a:t>‹#›</a:t>
            </a:fld>
            <a:endParaRPr lang="en-GB" dirty="0"/>
          </a:p>
        </p:txBody>
      </p:sp>
      <p:sp>
        <p:nvSpPr>
          <p:cNvPr id="3" name="Title 2">
            <a:extLst>
              <a:ext uri="{FF2B5EF4-FFF2-40B4-BE49-F238E27FC236}">
                <a16:creationId xmlns:a16="http://schemas.microsoft.com/office/drawing/2014/main" id="{597E8D3F-328F-41E0-8469-C8DFB2608E41}"/>
              </a:ext>
            </a:extLst>
          </p:cNvPr>
          <p:cNvSpPr>
            <a:spLocks noGrp="1"/>
          </p:cNvSpPr>
          <p:nvPr>
            <p:ph type="title" hasCustomPrompt="1"/>
          </p:nvPr>
        </p:nvSpPr>
        <p:spPr>
          <a:xfrm>
            <a:off x="693420" y="494453"/>
            <a:ext cx="6953673" cy="1179725"/>
          </a:xfrm>
        </p:spPr>
        <p:txBody>
          <a:bodyPr anchor="b"/>
          <a:lstStyle>
            <a:lvl1pPr algn="l">
              <a:defRPr/>
            </a:lvl1pPr>
          </a:lstStyle>
          <a:p>
            <a:r>
              <a:rPr lang="en-US" dirty="0"/>
              <a:t>Click to insert title </a:t>
            </a:r>
            <a:endParaRPr lang="en-GB" dirty="0"/>
          </a:p>
        </p:txBody>
      </p:sp>
      <p:sp>
        <p:nvSpPr>
          <p:cNvPr id="13" name="Text Placeholder 2">
            <a:extLst>
              <a:ext uri="{FF2B5EF4-FFF2-40B4-BE49-F238E27FC236}">
                <a16:creationId xmlns:a16="http://schemas.microsoft.com/office/drawing/2014/main" id="{490234B7-C9BD-4862-8336-7D8241939DCA}"/>
              </a:ext>
            </a:extLst>
          </p:cNvPr>
          <p:cNvSpPr>
            <a:spLocks noGrp="1"/>
          </p:cNvSpPr>
          <p:nvPr>
            <p:ph type="body" sz="quarter" idx="14" hasCustomPrompt="1"/>
          </p:nvPr>
        </p:nvSpPr>
        <p:spPr>
          <a:xfrm>
            <a:off x="8555037" y="670720"/>
            <a:ext cx="3097214" cy="433387"/>
          </a:xfrm>
        </p:spPr>
        <p:txBody>
          <a:bodyPr anchor="b">
            <a:noAutofit/>
          </a:bodyPr>
          <a:lstStyle>
            <a:lvl1pPr>
              <a:defRPr sz="1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insert title</a:t>
            </a:r>
            <a:endParaRPr lang="en-GB" dirty="0"/>
          </a:p>
        </p:txBody>
      </p:sp>
      <p:sp>
        <p:nvSpPr>
          <p:cNvPr id="14" name="Text Placeholder 14">
            <a:extLst>
              <a:ext uri="{FF2B5EF4-FFF2-40B4-BE49-F238E27FC236}">
                <a16:creationId xmlns:a16="http://schemas.microsoft.com/office/drawing/2014/main" id="{3C5587A6-BA7E-4B49-8BC0-53CF64EDF929}"/>
              </a:ext>
            </a:extLst>
          </p:cNvPr>
          <p:cNvSpPr>
            <a:spLocks noGrp="1"/>
          </p:cNvSpPr>
          <p:nvPr>
            <p:ph type="body" sz="quarter" idx="21"/>
          </p:nvPr>
        </p:nvSpPr>
        <p:spPr>
          <a:xfrm>
            <a:off x="8555036" y="1189800"/>
            <a:ext cx="3097213" cy="446805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10F5CA92-E122-4B73-8D20-FB7A690952A4}"/>
              </a:ext>
            </a:extLst>
          </p:cNvPr>
          <p:cNvSpPr>
            <a:spLocks noGrp="1"/>
          </p:cNvSpPr>
          <p:nvPr>
            <p:ph type="body" sz="quarter" idx="22" hasCustomPrompt="1"/>
          </p:nvPr>
        </p:nvSpPr>
        <p:spPr>
          <a:xfrm>
            <a:off x="8651082"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sp>
        <p:nvSpPr>
          <p:cNvPr id="16" name="Text Placeholder 9">
            <a:extLst>
              <a:ext uri="{FF2B5EF4-FFF2-40B4-BE49-F238E27FC236}">
                <a16:creationId xmlns:a16="http://schemas.microsoft.com/office/drawing/2014/main" id="{BE7C9A8A-EE5B-4EBD-8A90-C981EEB07352}"/>
              </a:ext>
            </a:extLst>
          </p:cNvPr>
          <p:cNvSpPr>
            <a:spLocks noGrp="1"/>
          </p:cNvSpPr>
          <p:nvPr>
            <p:ph type="body" sz="quarter" idx="23" hasCustomPrompt="1"/>
          </p:nvPr>
        </p:nvSpPr>
        <p:spPr>
          <a:xfrm>
            <a:off x="9126142"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sp>
        <p:nvSpPr>
          <p:cNvPr id="17" name="Text Placeholder 9">
            <a:extLst>
              <a:ext uri="{FF2B5EF4-FFF2-40B4-BE49-F238E27FC236}">
                <a16:creationId xmlns:a16="http://schemas.microsoft.com/office/drawing/2014/main" id="{99C631FB-B89D-4FAE-9C23-6E38B640983A}"/>
              </a:ext>
            </a:extLst>
          </p:cNvPr>
          <p:cNvSpPr>
            <a:spLocks noGrp="1"/>
          </p:cNvSpPr>
          <p:nvPr>
            <p:ph type="body" sz="quarter" idx="24" hasCustomPrompt="1"/>
          </p:nvPr>
        </p:nvSpPr>
        <p:spPr>
          <a:xfrm>
            <a:off x="9601201" y="6267109"/>
            <a:ext cx="363538" cy="129382"/>
          </a:xfrm>
          <a:prstGeom prst="roundRect">
            <a:avLst>
              <a:gd name="adj" fmla="val 31391"/>
            </a:avLst>
          </a:prstGeom>
          <a:ln w="25400">
            <a:solidFill>
              <a:schemeClr val="accent1"/>
            </a:solidFill>
          </a:ln>
        </p:spPr>
        <p:txBody>
          <a:bodyPr/>
          <a:lstStyle>
            <a:lvl1pPr>
              <a:defRPr/>
            </a:lvl1pPr>
          </a:lstStyle>
          <a:p>
            <a:pPr lvl="0"/>
            <a:r>
              <a:rPr lang="en-US" dirty="0"/>
              <a:t> </a:t>
            </a:r>
            <a:endParaRPr lang="en-GB" dirty="0"/>
          </a:p>
        </p:txBody>
      </p:sp>
      <p:grpSp>
        <p:nvGrpSpPr>
          <p:cNvPr id="26" name="Group 25">
            <a:extLst>
              <a:ext uri="{FF2B5EF4-FFF2-40B4-BE49-F238E27FC236}">
                <a16:creationId xmlns:a16="http://schemas.microsoft.com/office/drawing/2014/main" id="{20176E1E-C34E-4948-9325-C1F3550AFA08}"/>
              </a:ext>
            </a:extLst>
          </p:cNvPr>
          <p:cNvGrpSpPr/>
          <p:nvPr userDrawn="1"/>
        </p:nvGrpSpPr>
        <p:grpSpPr>
          <a:xfrm>
            <a:off x="1" y="0"/>
            <a:ext cx="12192001" cy="6858000"/>
            <a:chOff x="1" y="0"/>
            <a:chExt cx="12192001" cy="6858000"/>
          </a:xfrm>
          <a:solidFill>
            <a:schemeClr val="bg2"/>
          </a:solidFill>
        </p:grpSpPr>
        <p:sp>
          <p:nvSpPr>
            <p:cNvPr id="27" name="Rectangle 26">
              <a:extLst>
                <a:ext uri="{FF2B5EF4-FFF2-40B4-BE49-F238E27FC236}">
                  <a16:creationId xmlns:a16="http://schemas.microsoft.com/office/drawing/2014/main" id="{620ABBE8-50D5-4ED5-BFC4-F88485CAC325}"/>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8" name="Rectangle 27">
              <a:extLst>
                <a:ext uri="{FF2B5EF4-FFF2-40B4-BE49-F238E27FC236}">
                  <a16:creationId xmlns:a16="http://schemas.microsoft.com/office/drawing/2014/main" id="{87236C55-F7E6-44A8-9A36-EE5E62AF7DE3}"/>
                </a:ext>
              </a:extLst>
            </p:cNvPr>
            <p:cNvSpPr/>
            <p:nvPr userDrawn="1"/>
          </p:nvSpPr>
          <p:spPr>
            <a:xfrm>
              <a:off x="12027694"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29" name="Rectangle 28">
              <a:extLst>
                <a:ext uri="{FF2B5EF4-FFF2-40B4-BE49-F238E27FC236}">
                  <a16:creationId xmlns:a16="http://schemas.microsoft.com/office/drawing/2014/main" id="{E3D18D31-89CC-45C8-BD8C-2F080F3C2030}"/>
                </a:ext>
              </a:extLst>
            </p:cNvPr>
            <p:cNvSpPr/>
            <p:nvPr userDrawn="1"/>
          </p:nvSpPr>
          <p:spPr>
            <a:xfrm rot="16200000">
              <a:off x="6013849" y="679846"/>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11" name="Picture Placeholder 10">
            <a:extLst>
              <a:ext uri="{FF2B5EF4-FFF2-40B4-BE49-F238E27FC236}">
                <a16:creationId xmlns:a16="http://schemas.microsoft.com/office/drawing/2014/main" id="{C8D635BC-31FC-4CC9-94C9-A18E9DE365A5}"/>
              </a:ext>
            </a:extLst>
          </p:cNvPr>
          <p:cNvSpPr>
            <a:spLocks noGrp="1"/>
          </p:cNvSpPr>
          <p:nvPr>
            <p:ph type="pic" sz="quarter" idx="13" hasCustomPrompt="1"/>
          </p:nvPr>
        </p:nvSpPr>
        <p:spPr>
          <a:xfrm>
            <a:off x="163827" y="2155825"/>
            <a:ext cx="7974329" cy="4537867"/>
          </a:xfrm>
        </p:spPr>
        <p:txBody>
          <a:bodyPr anchor="ctr"/>
          <a:lstStyle>
            <a:lvl1pPr algn="ctr">
              <a:defRPr/>
            </a:lvl1pPr>
          </a:lstStyle>
          <a:p>
            <a:r>
              <a:rPr lang="en-GB" dirty="0"/>
              <a:t>Click to insert image</a:t>
            </a:r>
          </a:p>
        </p:txBody>
      </p:sp>
      <p:sp>
        <p:nvSpPr>
          <p:cNvPr id="18" name="Text Placeholder 2">
            <a:extLst>
              <a:ext uri="{FF2B5EF4-FFF2-40B4-BE49-F238E27FC236}">
                <a16:creationId xmlns:a16="http://schemas.microsoft.com/office/drawing/2014/main" id="{6B3421AD-E658-498E-B95C-EA6A5C7C25A1}"/>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8743967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676919-E605-4EC9-93AD-E2B5EF27A094}"/>
              </a:ext>
            </a:extLst>
          </p:cNvPr>
          <p:cNvSpPr/>
          <p:nvPr userDrawn="1"/>
        </p:nvSpPr>
        <p:spPr>
          <a:xfrm>
            <a:off x="161925" y="142875"/>
            <a:ext cx="1009650" cy="657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a:xfrm>
            <a:off x="1177288" y="6346190"/>
            <a:ext cx="5113020" cy="365125"/>
          </a:xfrm>
        </p:spPr>
        <p:txBody>
          <a:bodyPr/>
          <a:lstStyle>
            <a:lvl1pPr>
              <a:defRPr>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2"/>
                </a:solidFill>
              </a:defRPr>
            </a:lvl1pPr>
          </a:lstStyle>
          <a:p>
            <a:fld id="{E2C109BD-B66D-4AC0-B7BA-424EAFDDB1E4}" type="slidenum">
              <a:rPr lang="en-GB" smtClean="0"/>
              <a:pPr/>
              <a:t>‹#›</a:t>
            </a:fld>
            <a:endParaRPr lang="en-GB" dirty="0"/>
          </a:p>
        </p:txBody>
      </p:sp>
      <p:sp>
        <p:nvSpPr>
          <p:cNvPr id="3" name="Picture Placeholder 2">
            <a:extLst>
              <a:ext uri="{FF2B5EF4-FFF2-40B4-BE49-F238E27FC236}">
                <a16:creationId xmlns:a16="http://schemas.microsoft.com/office/drawing/2014/main" id="{7F9C6DAF-1B2D-4143-8C4D-C3EB834BD50E}"/>
              </a:ext>
            </a:extLst>
          </p:cNvPr>
          <p:cNvSpPr>
            <a:spLocks noGrp="1"/>
          </p:cNvSpPr>
          <p:nvPr userDrawn="1">
            <p:ph type="pic" sz="quarter" idx="13" hasCustomPrompt="1"/>
          </p:nvPr>
        </p:nvSpPr>
        <p:spPr>
          <a:xfrm>
            <a:off x="1171575" y="160875"/>
            <a:ext cx="4474595" cy="6532818"/>
          </a:xfrm>
        </p:spPr>
        <p:txBody>
          <a:bodyPr anchor="ctr"/>
          <a:lstStyle>
            <a:lvl1pPr algn="ctr">
              <a:defRPr/>
            </a:lvl1pPr>
          </a:lstStyle>
          <a:p>
            <a:r>
              <a:rPr lang="en-GB" dirty="0"/>
              <a:t>Click to insert image</a:t>
            </a:r>
          </a:p>
        </p:txBody>
      </p:sp>
      <p:sp>
        <p:nvSpPr>
          <p:cNvPr id="18" name="Text Placeholder 17">
            <a:extLst>
              <a:ext uri="{FF2B5EF4-FFF2-40B4-BE49-F238E27FC236}">
                <a16:creationId xmlns:a16="http://schemas.microsoft.com/office/drawing/2014/main" id="{0B088089-0418-4DDD-846F-09185F37C9B5}"/>
              </a:ext>
            </a:extLst>
          </p:cNvPr>
          <p:cNvSpPr>
            <a:spLocks noGrp="1"/>
          </p:cNvSpPr>
          <p:nvPr userDrawn="1">
            <p:ph type="body" sz="quarter" idx="14" hasCustomPrompt="1"/>
          </p:nvPr>
        </p:nvSpPr>
        <p:spPr>
          <a:xfrm>
            <a:off x="6176959" y="2347909"/>
            <a:ext cx="2586041" cy="561975"/>
          </a:xfrm>
        </p:spPr>
        <p:txBody>
          <a:bodyPr anchor="b">
            <a:noAutofit/>
          </a:bodyPr>
          <a:lstStyle>
            <a:lvl1pPr>
              <a:defRPr sz="2000"/>
            </a:lvl1pPr>
          </a:lstStyle>
          <a:p>
            <a:pPr lvl="0"/>
            <a:r>
              <a:rPr lang="en-US" dirty="0"/>
              <a:t>1. Click to insert text</a:t>
            </a:r>
            <a:endParaRPr lang="en-GB" dirty="0"/>
          </a:p>
        </p:txBody>
      </p:sp>
      <p:sp>
        <p:nvSpPr>
          <p:cNvPr id="19" name="Text Placeholder 17">
            <a:extLst>
              <a:ext uri="{FF2B5EF4-FFF2-40B4-BE49-F238E27FC236}">
                <a16:creationId xmlns:a16="http://schemas.microsoft.com/office/drawing/2014/main" id="{49F5D9DF-589F-42A2-82E6-9093953EB06D}"/>
              </a:ext>
            </a:extLst>
          </p:cNvPr>
          <p:cNvSpPr>
            <a:spLocks noGrp="1"/>
          </p:cNvSpPr>
          <p:nvPr userDrawn="1">
            <p:ph type="body" sz="quarter" idx="15" hasCustomPrompt="1"/>
          </p:nvPr>
        </p:nvSpPr>
        <p:spPr>
          <a:xfrm>
            <a:off x="6176959" y="3295858"/>
            <a:ext cx="2586041" cy="561975"/>
          </a:xfrm>
        </p:spPr>
        <p:txBody>
          <a:bodyPr anchor="b">
            <a:noAutofit/>
          </a:bodyPr>
          <a:lstStyle>
            <a:lvl1pPr>
              <a:defRPr sz="2000"/>
            </a:lvl1pPr>
          </a:lstStyle>
          <a:p>
            <a:pPr lvl="0"/>
            <a:r>
              <a:rPr lang="en-US" dirty="0"/>
              <a:t>2. Click to insert text</a:t>
            </a:r>
            <a:endParaRPr lang="en-GB" dirty="0"/>
          </a:p>
        </p:txBody>
      </p:sp>
      <p:sp>
        <p:nvSpPr>
          <p:cNvPr id="20" name="Text Placeholder 17">
            <a:extLst>
              <a:ext uri="{FF2B5EF4-FFF2-40B4-BE49-F238E27FC236}">
                <a16:creationId xmlns:a16="http://schemas.microsoft.com/office/drawing/2014/main" id="{68C1FD66-D6DC-4BD0-8C78-34C69F07BAA9}"/>
              </a:ext>
            </a:extLst>
          </p:cNvPr>
          <p:cNvSpPr>
            <a:spLocks noGrp="1"/>
          </p:cNvSpPr>
          <p:nvPr userDrawn="1">
            <p:ph type="body" sz="quarter" idx="16" hasCustomPrompt="1"/>
          </p:nvPr>
        </p:nvSpPr>
        <p:spPr>
          <a:xfrm>
            <a:off x="6176959" y="4239813"/>
            <a:ext cx="2586041" cy="561975"/>
          </a:xfrm>
        </p:spPr>
        <p:txBody>
          <a:bodyPr anchor="b">
            <a:noAutofit/>
          </a:bodyPr>
          <a:lstStyle>
            <a:lvl1pPr>
              <a:defRPr sz="2000"/>
            </a:lvl1pPr>
          </a:lstStyle>
          <a:p>
            <a:pPr lvl="0"/>
            <a:r>
              <a:rPr lang="en-US" dirty="0"/>
              <a:t>3. Click to insert text</a:t>
            </a:r>
            <a:endParaRPr lang="en-GB" dirty="0"/>
          </a:p>
        </p:txBody>
      </p:sp>
      <p:sp>
        <p:nvSpPr>
          <p:cNvPr id="21" name="Text Placeholder 17">
            <a:extLst>
              <a:ext uri="{FF2B5EF4-FFF2-40B4-BE49-F238E27FC236}">
                <a16:creationId xmlns:a16="http://schemas.microsoft.com/office/drawing/2014/main" id="{9A52F839-1FBB-4EF3-8C26-189FFFDC4B7D}"/>
              </a:ext>
            </a:extLst>
          </p:cNvPr>
          <p:cNvSpPr>
            <a:spLocks noGrp="1"/>
          </p:cNvSpPr>
          <p:nvPr userDrawn="1">
            <p:ph type="body" sz="quarter" idx="17" hasCustomPrompt="1"/>
          </p:nvPr>
        </p:nvSpPr>
        <p:spPr>
          <a:xfrm>
            <a:off x="8833126" y="2347909"/>
            <a:ext cx="2586041" cy="561975"/>
          </a:xfrm>
        </p:spPr>
        <p:txBody>
          <a:bodyPr anchor="b">
            <a:noAutofit/>
          </a:bodyPr>
          <a:lstStyle>
            <a:lvl1pPr>
              <a:defRPr sz="2000"/>
            </a:lvl1pPr>
          </a:lstStyle>
          <a:p>
            <a:pPr lvl="0"/>
            <a:r>
              <a:rPr lang="en-US" dirty="0"/>
              <a:t>4. Click to insert text</a:t>
            </a:r>
            <a:endParaRPr lang="en-GB" dirty="0"/>
          </a:p>
        </p:txBody>
      </p:sp>
      <p:sp>
        <p:nvSpPr>
          <p:cNvPr id="22" name="Text Placeholder 17">
            <a:extLst>
              <a:ext uri="{FF2B5EF4-FFF2-40B4-BE49-F238E27FC236}">
                <a16:creationId xmlns:a16="http://schemas.microsoft.com/office/drawing/2014/main" id="{C24D53E1-28D4-430A-9211-6B8794A08F43}"/>
              </a:ext>
            </a:extLst>
          </p:cNvPr>
          <p:cNvSpPr>
            <a:spLocks noGrp="1"/>
          </p:cNvSpPr>
          <p:nvPr userDrawn="1">
            <p:ph type="body" sz="quarter" idx="18" hasCustomPrompt="1"/>
          </p:nvPr>
        </p:nvSpPr>
        <p:spPr>
          <a:xfrm>
            <a:off x="8833126" y="3295858"/>
            <a:ext cx="2586041" cy="561975"/>
          </a:xfrm>
        </p:spPr>
        <p:txBody>
          <a:bodyPr anchor="b">
            <a:noAutofit/>
          </a:bodyPr>
          <a:lstStyle>
            <a:lvl1pPr>
              <a:defRPr sz="2000"/>
            </a:lvl1pPr>
          </a:lstStyle>
          <a:p>
            <a:pPr lvl="0"/>
            <a:r>
              <a:rPr lang="en-US" dirty="0"/>
              <a:t>5. Click to insert text</a:t>
            </a:r>
            <a:endParaRPr lang="en-GB" dirty="0"/>
          </a:p>
        </p:txBody>
      </p:sp>
      <p:sp>
        <p:nvSpPr>
          <p:cNvPr id="23" name="Text Placeholder 17">
            <a:extLst>
              <a:ext uri="{FF2B5EF4-FFF2-40B4-BE49-F238E27FC236}">
                <a16:creationId xmlns:a16="http://schemas.microsoft.com/office/drawing/2014/main" id="{BCB9BB0D-39CB-4938-B9F7-CEB03B390660}"/>
              </a:ext>
            </a:extLst>
          </p:cNvPr>
          <p:cNvSpPr>
            <a:spLocks noGrp="1"/>
          </p:cNvSpPr>
          <p:nvPr userDrawn="1">
            <p:ph type="body" sz="quarter" idx="19" hasCustomPrompt="1"/>
          </p:nvPr>
        </p:nvSpPr>
        <p:spPr>
          <a:xfrm>
            <a:off x="8833126" y="4239813"/>
            <a:ext cx="2586041" cy="561975"/>
          </a:xfrm>
        </p:spPr>
        <p:txBody>
          <a:bodyPr anchor="b">
            <a:noAutofit/>
          </a:bodyPr>
          <a:lstStyle>
            <a:lvl1pPr>
              <a:defRPr sz="2000"/>
            </a:lvl1pPr>
          </a:lstStyle>
          <a:p>
            <a:pPr lvl="0"/>
            <a:r>
              <a:rPr lang="en-US" dirty="0"/>
              <a:t>6. Click to insert text</a:t>
            </a:r>
            <a:endParaRPr lang="en-GB" dirty="0"/>
          </a:p>
        </p:txBody>
      </p:sp>
      <p:sp>
        <p:nvSpPr>
          <p:cNvPr id="28" name="Text Placeholder 2">
            <a:extLst>
              <a:ext uri="{FF2B5EF4-FFF2-40B4-BE49-F238E27FC236}">
                <a16:creationId xmlns:a16="http://schemas.microsoft.com/office/drawing/2014/main" id="{1EEED3ED-5E71-4ECA-94AD-560BDC210785}"/>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9" name="Group 28">
            <a:extLst>
              <a:ext uri="{FF2B5EF4-FFF2-40B4-BE49-F238E27FC236}">
                <a16:creationId xmlns:a16="http://schemas.microsoft.com/office/drawing/2014/main" id="{D8433058-F033-41A2-82F8-5DD51D83D44C}"/>
              </a:ext>
            </a:extLst>
          </p:cNvPr>
          <p:cNvGrpSpPr/>
          <p:nvPr userDrawn="1"/>
        </p:nvGrpSpPr>
        <p:grpSpPr>
          <a:xfrm>
            <a:off x="1" y="0"/>
            <a:ext cx="12192001" cy="6858000"/>
            <a:chOff x="1" y="0"/>
            <a:chExt cx="12192001" cy="6858000"/>
          </a:xfrm>
          <a:solidFill>
            <a:schemeClr val="bg2"/>
          </a:solidFill>
        </p:grpSpPr>
        <p:sp>
          <p:nvSpPr>
            <p:cNvPr id="30" name="Rectangle 29">
              <a:extLst>
                <a:ext uri="{FF2B5EF4-FFF2-40B4-BE49-F238E27FC236}">
                  <a16:creationId xmlns:a16="http://schemas.microsoft.com/office/drawing/2014/main" id="{7F4DF6A6-7E2C-42F5-AF3C-E30524D09433}"/>
                </a:ext>
              </a:extLst>
            </p:cNvPr>
            <p:cNvSpPr/>
            <p:nvPr userDrawn="1"/>
          </p:nvSpPr>
          <p:spPr>
            <a:xfrm>
              <a:off x="1"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1" name="Rectangle 30">
              <a:extLst>
                <a:ext uri="{FF2B5EF4-FFF2-40B4-BE49-F238E27FC236}">
                  <a16:creationId xmlns:a16="http://schemas.microsoft.com/office/drawing/2014/main" id="{029BDE6C-00CB-4824-AC3C-8F574C4189B5}"/>
                </a:ext>
              </a:extLst>
            </p:cNvPr>
            <p:cNvSpPr/>
            <p:nvPr userDrawn="1"/>
          </p:nvSpPr>
          <p:spPr>
            <a:xfrm>
              <a:off x="12027694" y="0"/>
              <a:ext cx="16430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2" name="Rectangle 31">
              <a:extLst>
                <a:ext uri="{FF2B5EF4-FFF2-40B4-BE49-F238E27FC236}">
                  <a16:creationId xmlns:a16="http://schemas.microsoft.com/office/drawing/2014/main" id="{74DF21B4-BCF4-42D0-85EE-5E6F3EDA7D8F}"/>
                </a:ext>
              </a:extLst>
            </p:cNvPr>
            <p:cNvSpPr/>
            <p:nvPr userDrawn="1"/>
          </p:nvSpPr>
          <p:spPr>
            <a:xfrm rot="16200000">
              <a:off x="6013849" y="-6013847"/>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3" name="Rectangle 32">
              <a:extLst>
                <a:ext uri="{FF2B5EF4-FFF2-40B4-BE49-F238E27FC236}">
                  <a16:creationId xmlns:a16="http://schemas.microsoft.com/office/drawing/2014/main" id="{5A40645B-2FDC-4D1D-9C5C-4B8519979438}"/>
                </a:ext>
              </a:extLst>
            </p:cNvPr>
            <p:cNvSpPr/>
            <p:nvPr userDrawn="1"/>
          </p:nvSpPr>
          <p:spPr>
            <a:xfrm rot="16200000">
              <a:off x="6013849" y="679846"/>
              <a:ext cx="164306" cy="1219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34" name="Title 15">
            <a:extLst>
              <a:ext uri="{FF2B5EF4-FFF2-40B4-BE49-F238E27FC236}">
                <a16:creationId xmlns:a16="http://schemas.microsoft.com/office/drawing/2014/main" id="{D53FA01D-073B-4F93-972B-7FBDBC325A05}"/>
              </a:ext>
            </a:extLst>
          </p:cNvPr>
          <p:cNvSpPr>
            <a:spLocks noGrp="1"/>
          </p:cNvSpPr>
          <p:nvPr>
            <p:ph type="title" hasCustomPrompt="1"/>
          </p:nvPr>
        </p:nvSpPr>
        <p:spPr>
          <a:xfrm>
            <a:off x="6134104" y="1390651"/>
            <a:ext cx="5257800" cy="583142"/>
          </a:xfrm>
        </p:spPr>
        <p:txBody>
          <a:bodyPr anchor="b">
            <a:noAutofit/>
          </a:bodyPr>
          <a:lstStyle>
            <a:lvl1pPr algn="l">
              <a:defRPr sz="2800"/>
            </a:lvl1pPr>
          </a:lstStyle>
          <a:p>
            <a:r>
              <a:rPr lang="en-US" dirty="0"/>
              <a:t>Click to insert title</a:t>
            </a:r>
            <a:endParaRPr lang="en-GB" dirty="0"/>
          </a:p>
        </p:txBody>
      </p:sp>
      <p:sp>
        <p:nvSpPr>
          <p:cNvPr id="35" name="Text Placeholder 17">
            <a:extLst>
              <a:ext uri="{FF2B5EF4-FFF2-40B4-BE49-F238E27FC236}">
                <a16:creationId xmlns:a16="http://schemas.microsoft.com/office/drawing/2014/main" id="{BB1C6001-F4E5-4ADE-A46B-D73E1755B85D}"/>
              </a:ext>
            </a:extLst>
          </p:cNvPr>
          <p:cNvSpPr>
            <a:spLocks noGrp="1"/>
          </p:cNvSpPr>
          <p:nvPr>
            <p:ph type="body" sz="quarter" idx="27" hasCustomPrompt="1"/>
          </p:nvPr>
        </p:nvSpPr>
        <p:spPr>
          <a:xfrm>
            <a:off x="6278636" y="3001445"/>
            <a:ext cx="5749058" cy="18000"/>
          </a:xfrm>
          <a:solidFill>
            <a:schemeClr val="accent3"/>
          </a:solidFill>
        </p:spPr>
        <p:txBody>
          <a:bodyPr anchor="b">
            <a:noAutofit/>
          </a:bodyPr>
          <a:lstStyle>
            <a:lvl1pPr>
              <a:defRPr sz="2000"/>
            </a:lvl1pPr>
          </a:lstStyle>
          <a:p>
            <a:pPr lvl="0"/>
            <a:r>
              <a:rPr lang="en-US" dirty="0"/>
              <a:t> </a:t>
            </a:r>
            <a:endParaRPr lang="en-GB" dirty="0"/>
          </a:p>
        </p:txBody>
      </p:sp>
      <p:sp>
        <p:nvSpPr>
          <p:cNvPr id="36" name="Text Placeholder 17">
            <a:extLst>
              <a:ext uri="{FF2B5EF4-FFF2-40B4-BE49-F238E27FC236}">
                <a16:creationId xmlns:a16="http://schemas.microsoft.com/office/drawing/2014/main" id="{AB934DB6-4DA7-440D-A9F7-B1DAABE68646}"/>
              </a:ext>
            </a:extLst>
          </p:cNvPr>
          <p:cNvSpPr>
            <a:spLocks noGrp="1"/>
          </p:cNvSpPr>
          <p:nvPr>
            <p:ph type="body" sz="quarter" idx="28" hasCustomPrompt="1"/>
          </p:nvPr>
        </p:nvSpPr>
        <p:spPr>
          <a:xfrm>
            <a:off x="6278636" y="3947397"/>
            <a:ext cx="5749058" cy="18000"/>
          </a:xfrm>
          <a:solidFill>
            <a:schemeClr val="accent1"/>
          </a:solidFill>
        </p:spPr>
        <p:txBody>
          <a:bodyPr anchor="b">
            <a:noAutofit/>
          </a:bodyPr>
          <a:lstStyle>
            <a:lvl1pPr>
              <a:defRPr sz="2000"/>
            </a:lvl1pPr>
          </a:lstStyle>
          <a:p>
            <a:pPr lvl="0"/>
            <a:r>
              <a:rPr lang="en-US" dirty="0"/>
              <a:t> </a:t>
            </a:r>
            <a:endParaRPr lang="en-GB" dirty="0"/>
          </a:p>
        </p:txBody>
      </p:sp>
      <p:sp>
        <p:nvSpPr>
          <p:cNvPr id="37" name="Text Placeholder 17">
            <a:extLst>
              <a:ext uri="{FF2B5EF4-FFF2-40B4-BE49-F238E27FC236}">
                <a16:creationId xmlns:a16="http://schemas.microsoft.com/office/drawing/2014/main" id="{5EEB6FAE-9018-41E3-B6F1-3FACD2411BFB}"/>
              </a:ext>
            </a:extLst>
          </p:cNvPr>
          <p:cNvSpPr>
            <a:spLocks noGrp="1"/>
          </p:cNvSpPr>
          <p:nvPr>
            <p:ph type="body" sz="quarter" idx="29" hasCustomPrompt="1"/>
          </p:nvPr>
        </p:nvSpPr>
        <p:spPr>
          <a:xfrm>
            <a:off x="6278636" y="4893349"/>
            <a:ext cx="5749058" cy="18000"/>
          </a:xfrm>
          <a:solidFill>
            <a:schemeClr val="accent2"/>
          </a:solidFill>
        </p:spPr>
        <p:txBody>
          <a:bodyPr anchor="b">
            <a:noAutofit/>
          </a:bodyPr>
          <a:lstStyle>
            <a:lvl1pPr>
              <a:defRPr sz="2000"/>
            </a:lvl1pPr>
          </a:lstStyle>
          <a:p>
            <a:pPr lvl="0"/>
            <a:r>
              <a:rPr lang="en-US" dirty="0"/>
              <a:t> </a:t>
            </a:r>
            <a:endParaRPr lang="en-GB" dirty="0"/>
          </a:p>
        </p:txBody>
      </p:sp>
      <p:grpSp>
        <p:nvGrpSpPr>
          <p:cNvPr id="38" name="Group 37">
            <a:extLst>
              <a:ext uri="{FF2B5EF4-FFF2-40B4-BE49-F238E27FC236}">
                <a16:creationId xmlns:a16="http://schemas.microsoft.com/office/drawing/2014/main" id="{4458BA25-26C1-4920-96F8-800EF941ADFF}"/>
              </a:ext>
            </a:extLst>
          </p:cNvPr>
          <p:cNvGrpSpPr/>
          <p:nvPr userDrawn="1"/>
        </p:nvGrpSpPr>
        <p:grpSpPr>
          <a:xfrm>
            <a:off x="-3655156" y="3175"/>
            <a:ext cx="3507559" cy="4472103"/>
            <a:chOff x="838198" y="1150069"/>
            <a:chExt cx="3507559" cy="4472103"/>
          </a:xfrm>
        </p:grpSpPr>
        <p:sp>
          <p:nvSpPr>
            <p:cNvPr id="39" name="Rectangle 38">
              <a:extLst>
                <a:ext uri="{FF2B5EF4-FFF2-40B4-BE49-F238E27FC236}">
                  <a16:creationId xmlns:a16="http://schemas.microsoft.com/office/drawing/2014/main" id="{0433E5A1-C14F-474B-840F-B32107804D1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0" name="TextBox 39">
              <a:extLst>
                <a:ext uri="{FF2B5EF4-FFF2-40B4-BE49-F238E27FC236}">
                  <a16:creationId xmlns:a16="http://schemas.microsoft.com/office/drawing/2014/main" id="{85CB3B6D-C567-4013-837B-64D44F94DF94}"/>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41" name="Rectangle 40">
              <a:extLst>
                <a:ext uri="{FF2B5EF4-FFF2-40B4-BE49-F238E27FC236}">
                  <a16:creationId xmlns:a16="http://schemas.microsoft.com/office/drawing/2014/main" id="{B9C28642-B7A6-4CFA-8A34-8E091C66278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2" name="TextBox 41">
              <a:extLst>
                <a:ext uri="{FF2B5EF4-FFF2-40B4-BE49-F238E27FC236}">
                  <a16:creationId xmlns:a16="http://schemas.microsoft.com/office/drawing/2014/main" id="{F20FAA63-BCEB-40C9-BD31-50ADB93F98AA}"/>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6C8C378F-4EB3-47AE-A06F-8626F3682093}"/>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F4929D65-63EC-4C92-8B7A-5BC63B86E5FD}"/>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5" name="TextBox 44">
              <a:extLst>
                <a:ext uri="{FF2B5EF4-FFF2-40B4-BE49-F238E27FC236}">
                  <a16:creationId xmlns:a16="http://schemas.microsoft.com/office/drawing/2014/main" id="{7642B8B7-A7CF-4E7B-B387-414956690410}"/>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6" name="TextBox 45">
              <a:extLst>
                <a:ext uri="{FF2B5EF4-FFF2-40B4-BE49-F238E27FC236}">
                  <a16:creationId xmlns:a16="http://schemas.microsoft.com/office/drawing/2014/main" id="{8133257C-02B6-4A1C-BFBF-D63B6A8027C1}"/>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126986083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0AB1B2B-151F-4704-9209-191FD55605CE}"/>
              </a:ext>
            </a:extLst>
          </p:cNvPr>
          <p:cNvSpPr>
            <a:spLocks noGrp="1"/>
          </p:cNvSpPr>
          <p:nvPr>
            <p:ph type="pic" sz="quarter" idx="13" hasCustomPrompt="1"/>
          </p:nvPr>
        </p:nvSpPr>
        <p:spPr>
          <a:xfrm>
            <a:off x="164069" y="164306"/>
            <a:ext cx="11863863" cy="6529387"/>
          </a:xfrm>
        </p:spPr>
        <p:txBody>
          <a:bodyPr tIns="756000" anchor="t"/>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Text Placeholder 2">
            <a:extLst>
              <a:ext uri="{FF2B5EF4-FFF2-40B4-BE49-F238E27FC236}">
                <a16:creationId xmlns:a16="http://schemas.microsoft.com/office/drawing/2014/main" id="{40CE145F-77E3-450A-9B09-67872CDC060F}"/>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3" name="Group 22">
            <a:extLst>
              <a:ext uri="{FF2B5EF4-FFF2-40B4-BE49-F238E27FC236}">
                <a16:creationId xmlns:a16="http://schemas.microsoft.com/office/drawing/2014/main" id="{AF7236B7-7185-44B7-9985-3D7A865774E2}"/>
              </a:ext>
            </a:extLst>
          </p:cNvPr>
          <p:cNvGrpSpPr/>
          <p:nvPr userDrawn="1"/>
        </p:nvGrpSpPr>
        <p:grpSpPr>
          <a:xfrm>
            <a:off x="-3650846" y="0"/>
            <a:ext cx="3572270" cy="4794429"/>
            <a:chOff x="838199" y="1150070"/>
            <a:chExt cx="3572270" cy="4794429"/>
          </a:xfrm>
          <a:solidFill>
            <a:schemeClr val="tx1"/>
          </a:solidFill>
        </p:grpSpPr>
        <p:sp>
          <p:nvSpPr>
            <p:cNvPr id="24" name="Rectangle 23">
              <a:extLst>
                <a:ext uri="{FF2B5EF4-FFF2-40B4-BE49-F238E27FC236}">
                  <a16:creationId xmlns:a16="http://schemas.microsoft.com/office/drawing/2014/main" id="{C0E06906-882D-472B-85D7-30A028D5C58C}"/>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916876C3-3FE6-4E5B-AF54-971048A1B47C}"/>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26" name="Rectangle 25">
              <a:extLst>
                <a:ext uri="{FF2B5EF4-FFF2-40B4-BE49-F238E27FC236}">
                  <a16:creationId xmlns:a16="http://schemas.microsoft.com/office/drawing/2014/main" id="{F6911853-1163-44EB-97CF-85B5F463827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7" name="TextBox 26">
              <a:extLst>
                <a:ext uri="{FF2B5EF4-FFF2-40B4-BE49-F238E27FC236}">
                  <a16:creationId xmlns:a16="http://schemas.microsoft.com/office/drawing/2014/main" id="{EBCB35EC-73F5-4425-8FF3-097CA0EEFD8A}"/>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CE78BF58-46F5-4C02-A9AA-95BEAF8562F6}"/>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B0B2103C-660F-45B8-94F9-E171F245F9FB}"/>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0" name="TextBox 29">
              <a:extLst>
                <a:ext uri="{FF2B5EF4-FFF2-40B4-BE49-F238E27FC236}">
                  <a16:creationId xmlns:a16="http://schemas.microsoft.com/office/drawing/2014/main" id="{620B7AE1-2416-4E65-8C1F-0F4B6894BA88}"/>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1" name="TextBox 30">
              <a:extLst>
                <a:ext uri="{FF2B5EF4-FFF2-40B4-BE49-F238E27FC236}">
                  <a16:creationId xmlns:a16="http://schemas.microsoft.com/office/drawing/2014/main" id="{B6DCC460-533D-4D40-8893-1DC803103EB7}"/>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2" name="Rectangle 31">
              <a:extLst>
                <a:ext uri="{FF2B5EF4-FFF2-40B4-BE49-F238E27FC236}">
                  <a16:creationId xmlns:a16="http://schemas.microsoft.com/office/drawing/2014/main" id="{D537A26A-ADD2-42CA-9D3F-CC9EFC6469FA}"/>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234196940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B49BFFD7-98BD-485A-9FB0-1986D061D8AE}"/>
              </a:ext>
            </a:extLst>
          </p:cNvPr>
          <p:cNvSpPr>
            <a:spLocks noGrp="1"/>
          </p:cNvSpPr>
          <p:nvPr>
            <p:ph type="pic" sz="quarter" idx="15" hasCustomPrompt="1"/>
          </p:nvPr>
        </p:nvSpPr>
        <p:spPr>
          <a:xfrm>
            <a:off x="163586" y="164306"/>
            <a:ext cx="5883883" cy="6529384"/>
          </a:xfrm>
        </p:spPr>
        <p:txBody>
          <a:bodyPr anchor="ctr"/>
          <a:lstStyle>
            <a:lvl1pPr algn="ctr">
              <a:defRPr/>
            </a:lvl1pPr>
          </a:lstStyle>
          <a:p>
            <a:r>
              <a:rPr lang="en-GB" dirty="0"/>
              <a:t>Click to insert image &gt; Right Click &gt; Send to back</a:t>
            </a:r>
          </a:p>
        </p:txBody>
      </p:sp>
      <p:sp>
        <p:nvSpPr>
          <p:cNvPr id="23" name="Picture Placeholder 10">
            <a:extLst>
              <a:ext uri="{FF2B5EF4-FFF2-40B4-BE49-F238E27FC236}">
                <a16:creationId xmlns:a16="http://schemas.microsoft.com/office/drawing/2014/main" id="{3C519BDA-8A61-48F4-9BEB-A3DB2F1EF105}"/>
              </a:ext>
            </a:extLst>
          </p:cNvPr>
          <p:cNvSpPr>
            <a:spLocks noGrp="1"/>
          </p:cNvSpPr>
          <p:nvPr>
            <p:ph type="pic" sz="quarter" idx="16" hasCustomPrompt="1"/>
          </p:nvPr>
        </p:nvSpPr>
        <p:spPr>
          <a:xfrm>
            <a:off x="6143812" y="164306"/>
            <a:ext cx="5883883" cy="6529384"/>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8" name="Text Placeholder 2">
            <a:extLst>
              <a:ext uri="{FF2B5EF4-FFF2-40B4-BE49-F238E27FC236}">
                <a16:creationId xmlns:a16="http://schemas.microsoft.com/office/drawing/2014/main" id="{1B2AB59B-F0D2-48B6-A382-C6497DC4A5B6}"/>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9" name="Group 8">
            <a:extLst>
              <a:ext uri="{FF2B5EF4-FFF2-40B4-BE49-F238E27FC236}">
                <a16:creationId xmlns:a16="http://schemas.microsoft.com/office/drawing/2014/main" id="{CF1A808F-7433-43E6-A75E-29FAA075233D}"/>
              </a:ext>
            </a:extLst>
          </p:cNvPr>
          <p:cNvGrpSpPr/>
          <p:nvPr userDrawn="1"/>
        </p:nvGrpSpPr>
        <p:grpSpPr>
          <a:xfrm>
            <a:off x="-3655156" y="3175"/>
            <a:ext cx="3507559" cy="4472103"/>
            <a:chOff x="838198" y="1150069"/>
            <a:chExt cx="3507559" cy="4472103"/>
          </a:xfrm>
        </p:grpSpPr>
        <p:sp>
          <p:nvSpPr>
            <p:cNvPr id="10" name="Rectangle 9">
              <a:extLst>
                <a:ext uri="{FF2B5EF4-FFF2-40B4-BE49-F238E27FC236}">
                  <a16:creationId xmlns:a16="http://schemas.microsoft.com/office/drawing/2014/main" id="{D36A02A7-E1E2-4960-A019-6C2F74D1DD5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1" name="TextBox 10">
              <a:extLst>
                <a:ext uri="{FF2B5EF4-FFF2-40B4-BE49-F238E27FC236}">
                  <a16:creationId xmlns:a16="http://schemas.microsoft.com/office/drawing/2014/main" id="{3639F28D-2C90-42B2-9EB7-43FA2D92D729}"/>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12" name="Rectangle 11">
              <a:extLst>
                <a:ext uri="{FF2B5EF4-FFF2-40B4-BE49-F238E27FC236}">
                  <a16:creationId xmlns:a16="http://schemas.microsoft.com/office/drawing/2014/main" id="{8C06093B-4381-4638-A3A3-83F43A1E2C7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3" name="TextBox 12">
              <a:extLst>
                <a:ext uri="{FF2B5EF4-FFF2-40B4-BE49-F238E27FC236}">
                  <a16:creationId xmlns:a16="http://schemas.microsoft.com/office/drawing/2014/main" id="{992DF28E-6241-4358-AFD4-3C8BEF57A769}"/>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4518E521-490D-42E4-84E4-4C9C61AC6730}"/>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1DE73338-66E2-4E22-B384-D58FB6754019}"/>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16" name="TextBox 15">
              <a:extLst>
                <a:ext uri="{FF2B5EF4-FFF2-40B4-BE49-F238E27FC236}">
                  <a16:creationId xmlns:a16="http://schemas.microsoft.com/office/drawing/2014/main" id="{8C7A1150-D22D-453D-8E61-C119E933232D}"/>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17" name="TextBox 16">
              <a:extLst>
                <a:ext uri="{FF2B5EF4-FFF2-40B4-BE49-F238E27FC236}">
                  <a16:creationId xmlns:a16="http://schemas.microsoft.com/office/drawing/2014/main" id="{6C043B5F-9272-4A05-8F00-73CF2E4D8EBA}"/>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7091279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E2F3E6FE-DFB4-495A-8370-613AE940E043}"/>
              </a:ext>
            </a:extLst>
          </p:cNvPr>
          <p:cNvSpPr>
            <a:spLocks noGrp="1"/>
          </p:cNvSpPr>
          <p:nvPr>
            <p:ph type="pic" sz="quarter" idx="15" hasCustomPrompt="1"/>
          </p:nvPr>
        </p:nvSpPr>
        <p:spPr>
          <a:xfrm>
            <a:off x="163827" y="164306"/>
            <a:ext cx="5883883" cy="3216405"/>
          </a:xfrm>
        </p:spPr>
        <p:txBody>
          <a:bodyPr anchor="ctr"/>
          <a:lstStyle>
            <a:lvl1pPr algn="ctr">
              <a:defRPr/>
            </a:lvl1pPr>
          </a:lstStyle>
          <a:p>
            <a:r>
              <a:rPr lang="en-GB" dirty="0"/>
              <a:t>Click to insert image &gt; Right Click &gt; Send to back</a:t>
            </a:r>
          </a:p>
        </p:txBody>
      </p:sp>
      <p:sp>
        <p:nvSpPr>
          <p:cNvPr id="25" name="Picture Placeholder 10">
            <a:extLst>
              <a:ext uri="{FF2B5EF4-FFF2-40B4-BE49-F238E27FC236}">
                <a16:creationId xmlns:a16="http://schemas.microsoft.com/office/drawing/2014/main" id="{BBD04A71-62AE-4CA7-8CCA-261CF95E55C5}"/>
              </a:ext>
            </a:extLst>
          </p:cNvPr>
          <p:cNvSpPr>
            <a:spLocks noGrp="1"/>
          </p:cNvSpPr>
          <p:nvPr>
            <p:ph type="pic" sz="quarter" idx="16" hasCustomPrompt="1"/>
          </p:nvPr>
        </p:nvSpPr>
        <p:spPr>
          <a:xfrm>
            <a:off x="6143812" y="164306"/>
            <a:ext cx="5883883" cy="3216405"/>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21" name="Picture Placeholder 10">
            <a:extLst>
              <a:ext uri="{FF2B5EF4-FFF2-40B4-BE49-F238E27FC236}">
                <a16:creationId xmlns:a16="http://schemas.microsoft.com/office/drawing/2014/main" id="{AF94EC7A-A847-4987-A861-46A9DFB354E4}"/>
              </a:ext>
            </a:extLst>
          </p:cNvPr>
          <p:cNvSpPr>
            <a:spLocks noGrp="1"/>
          </p:cNvSpPr>
          <p:nvPr>
            <p:ph type="pic" sz="quarter" idx="13" hasCustomPrompt="1"/>
          </p:nvPr>
        </p:nvSpPr>
        <p:spPr>
          <a:xfrm>
            <a:off x="163827" y="3477289"/>
            <a:ext cx="5883883" cy="3216403"/>
          </a:xfrm>
        </p:spPr>
        <p:txBody>
          <a:bodyPr anchor="ctr"/>
          <a:lstStyle>
            <a:lvl1pPr algn="ctr">
              <a:defRPr/>
            </a:lvl1pPr>
          </a:lstStyle>
          <a:p>
            <a:r>
              <a:rPr lang="en-GB" dirty="0"/>
              <a:t>Click to insert image &gt; Right Click &gt; Send to back</a:t>
            </a:r>
          </a:p>
        </p:txBody>
      </p:sp>
      <p:sp>
        <p:nvSpPr>
          <p:cNvPr id="22" name="Picture Placeholder 10">
            <a:extLst>
              <a:ext uri="{FF2B5EF4-FFF2-40B4-BE49-F238E27FC236}">
                <a16:creationId xmlns:a16="http://schemas.microsoft.com/office/drawing/2014/main" id="{CEE82DC9-E887-44DF-9C41-E30820A09076}"/>
              </a:ext>
            </a:extLst>
          </p:cNvPr>
          <p:cNvSpPr>
            <a:spLocks noGrp="1"/>
          </p:cNvSpPr>
          <p:nvPr>
            <p:ph type="pic" sz="quarter" idx="14" hasCustomPrompt="1"/>
          </p:nvPr>
        </p:nvSpPr>
        <p:spPr>
          <a:xfrm>
            <a:off x="6143812" y="3477289"/>
            <a:ext cx="5883883" cy="3216403"/>
          </a:xfrm>
        </p:spPr>
        <p:txBody>
          <a:bodyPr anchor="ctr"/>
          <a:lstStyle>
            <a:lvl1pPr algn="ctr">
              <a:defRPr/>
            </a:lvl1pPr>
          </a:lstStyle>
          <a:p>
            <a:r>
              <a:rPr lang="en-GB" dirty="0"/>
              <a:t>Click to insert image &gt; Right Click &gt; Send to back</a:t>
            </a:r>
          </a:p>
        </p:txBody>
      </p:sp>
      <p:sp>
        <p:nvSpPr>
          <p:cNvPr id="10" name="Text Placeholder 2">
            <a:extLst>
              <a:ext uri="{FF2B5EF4-FFF2-40B4-BE49-F238E27FC236}">
                <a16:creationId xmlns:a16="http://schemas.microsoft.com/office/drawing/2014/main" id="{195DB067-87C4-4A3D-BF0E-B3C4CD789429}"/>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1" name="Group 10">
            <a:extLst>
              <a:ext uri="{FF2B5EF4-FFF2-40B4-BE49-F238E27FC236}">
                <a16:creationId xmlns:a16="http://schemas.microsoft.com/office/drawing/2014/main" id="{33F060B3-CD80-477E-B7C8-AECE2D779582}"/>
              </a:ext>
            </a:extLst>
          </p:cNvPr>
          <p:cNvGrpSpPr/>
          <p:nvPr userDrawn="1"/>
        </p:nvGrpSpPr>
        <p:grpSpPr>
          <a:xfrm>
            <a:off x="-3655156" y="3175"/>
            <a:ext cx="3507559" cy="4472103"/>
            <a:chOff x="838198" y="1150069"/>
            <a:chExt cx="3507559" cy="4472103"/>
          </a:xfrm>
        </p:grpSpPr>
        <p:sp>
          <p:nvSpPr>
            <p:cNvPr id="12" name="Rectangle 11">
              <a:extLst>
                <a:ext uri="{FF2B5EF4-FFF2-40B4-BE49-F238E27FC236}">
                  <a16:creationId xmlns:a16="http://schemas.microsoft.com/office/drawing/2014/main" id="{3E549705-1701-411A-8437-4DFE36349BB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3" name="TextBox 12">
              <a:extLst>
                <a:ext uri="{FF2B5EF4-FFF2-40B4-BE49-F238E27FC236}">
                  <a16:creationId xmlns:a16="http://schemas.microsoft.com/office/drawing/2014/main" id="{DB12117A-AC0D-4E90-9F27-888EDAD83D74}"/>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14" name="Rectangle 13">
              <a:extLst>
                <a:ext uri="{FF2B5EF4-FFF2-40B4-BE49-F238E27FC236}">
                  <a16:creationId xmlns:a16="http://schemas.microsoft.com/office/drawing/2014/main" id="{0749CB7D-F8D8-4CC1-8437-AD2F941CDAB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5" name="TextBox 14">
              <a:extLst>
                <a:ext uri="{FF2B5EF4-FFF2-40B4-BE49-F238E27FC236}">
                  <a16:creationId xmlns:a16="http://schemas.microsoft.com/office/drawing/2014/main" id="{C5066549-64C5-4930-A4C7-7312AEF7DA47}"/>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7BCEA9EA-08C4-49E1-8DA3-EABE181C0AD0}"/>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17" name="TextBox 16">
              <a:extLst>
                <a:ext uri="{FF2B5EF4-FFF2-40B4-BE49-F238E27FC236}">
                  <a16:creationId xmlns:a16="http://schemas.microsoft.com/office/drawing/2014/main" id="{3E136F86-D538-44D1-8943-01C470D34B16}"/>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18" name="TextBox 17">
              <a:extLst>
                <a:ext uri="{FF2B5EF4-FFF2-40B4-BE49-F238E27FC236}">
                  <a16:creationId xmlns:a16="http://schemas.microsoft.com/office/drawing/2014/main" id="{7E72FCC2-734F-48D5-AA37-079BB265814C}"/>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19" name="TextBox 18">
              <a:extLst>
                <a:ext uri="{FF2B5EF4-FFF2-40B4-BE49-F238E27FC236}">
                  <a16:creationId xmlns:a16="http://schemas.microsoft.com/office/drawing/2014/main" id="{DF5631C9-B540-4FD3-A0AB-964EB4D976A8}"/>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411939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7" name="Picture Placeholder 10">
            <a:extLst>
              <a:ext uri="{FF2B5EF4-FFF2-40B4-BE49-F238E27FC236}">
                <a16:creationId xmlns:a16="http://schemas.microsoft.com/office/drawing/2014/main" id="{7333CD5D-56D0-4A54-B1B4-7B2BC0C49FEC}"/>
              </a:ext>
            </a:extLst>
          </p:cNvPr>
          <p:cNvSpPr>
            <a:spLocks noGrp="1"/>
          </p:cNvSpPr>
          <p:nvPr>
            <p:ph type="pic" sz="quarter" idx="16" hasCustomPrompt="1"/>
          </p:nvPr>
        </p:nvSpPr>
        <p:spPr>
          <a:xfrm>
            <a:off x="9383337" y="164306"/>
            <a:ext cx="2644358" cy="3333271"/>
          </a:xfrm>
        </p:spPr>
        <p:txBody>
          <a:bodyPr anchor="ctr"/>
          <a:lstStyle>
            <a:lvl1pPr algn="ctr">
              <a:defRPr/>
            </a:lvl1pPr>
          </a:lstStyle>
          <a:p>
            <a:r>
              <a:rPr lang="en-GB" dirty="0"/>
              <a:t>Click to insert image &gt; Right Click &gt; Send to back</a:t>
            </a:r>
          </a:p>
        </p:txBody>
      </p:sp>
      <p:sp>
        <p:nvSpPr>
          <p:cNvPr id="18" name="Picture Placeholder 10">
            <a:extLst>
              <a:ext uri="{FF2B5EF4-FFF2-40B4-BE49-F238E27FC236}">
                <a16:creationId xmlns:a16="http://schemas.microsoft.com/office/drawing/2014/main" id="{ADC5ED1A-8A72-4F48-B6F8-AE3572C51077}"/>
              </a:ext>
            </a:extLst>
          </p:cNvPr>
          <p:cNvSpPr>
            <a:spLocks noGrp="1"/>
          </p:cNvSpPr>
          <p:nvPr>
            <p:ph type="pic" sz="quarter" idx="17" hasCustomPrompt="1"/>
          </p:nvPr>
        </p:nvSpPr>
        <p:spPr>
          <a:xfrm>
            <a:off x="6642402" y="164306"/>
            <a:ext cx="2644354" cy="3333271"/>
          </a:xfrm>
        </p:spPr>
        <p:txBody>
          <a:bodyPr anchor="ctr"/>
          <a:lstStyle>
            <a:lvl1pPr algn="ctr">
              <a:defRPr/>
            </a:lvl1pPr>
          </a:lstStyle>
          <a:p>
            <a:r>
              <a:rPr lang="en-GB" dirty="0"/>
              <a:t>Click to insert image &gt; Right Click &gt; Send to back</a:t>
            </a:r>
          </a:p>
        </p:txBody>
      </p:sp>
      <p:sp>
        <p:nvSpPr>
          <p:cNvPr id="23" name="Picture Placeholder 10">
            <a:extLst>
              <a:ext uri="{FF2B5EF4-FFF2-40B4-BE49-F238E27FC236}">
                <a16:creationId xmlns:a16="http://schemas.microsoft.com/office/drawing/2014/main" id="{1C4025CB-DCBD-493F-B3DC-26788BA72EFA}"/>
              </a:ext>
            </a:extLst>
          </p:cNvPr>
          <p:cNvSpPr>
            <a:spLocks noGrp="1"/>
          </p:cNvSpPr>
          <p:nvPr>
            <p:ph type="pic" sz="quarter" idx="18" hasCustomPrompt="1"/>
          </p:nvPr>
        </p:nvSpPr>
        <p:spPr>
          <a:xfrm>
            <a:off x="6642404" y="3594156"/>
            <a:ext cx="5385291" cy="3099537"/>
          </a:xfrm>
        </p:spPr>
        <p:txBody>
          <a:bodyPr anchor="ctr"/>
          <a:lstStyle>
            <a:lvl1pPr algn="ctr">
              <a:defRPr/>
            </a:lvl1pPr>
          </a:lstStyle>
          <a:p>
            <a:r>
              <a:rPr lang="en-GB" dirty="0"/>
              <a:t>Click to insert image &gt; Right Click &gt; Send to back</a:t>
            </a:r>
          </a:p>
        </p:txBody>
      </p:sp>
      <p:sp>
        <p:nvSpPr>
          <p:cNvPr id="22" name="Picture Placeholder 10">
            <a:extLst>
              <a:ext uri="{FF2B5EF4-FFF2-40B4-BE49-F238E27FC236}">
                <a16:creationId xmlns:a16="http://schemas.microsoft.com/office/drawing/2014/main" id="{8DFD19B9-9E69-4049-8638-D25E9201FB63}"/>
              </a:ext>
            </a:extLst>
          </p:cNvPr>
          <p:cNvSpPr>
            <a:spLocks noGrp="1"/>
          </p:cNvSpPr>
          <p:nvPr>
            <p:ph type="pic" sz="quarter" idx="15" hasCustomPrompt="1"/>
          </p:nvPr>
        </p:nvSpPr>
        <p:spPr>
          <a:xfrm>
            <a:off x="163586" y="164306"/>
            <a:ext cx="6380089" cy="6529384"/>
          </a:xfrm>
        </p:spPr>
        <p:txBody>
          <a:bodyPr anchor="ctr"/>
          <a:lstStyle>
            <a:lvl1pPr algn="ctr">
              <a:defRPr/>
            </a:lvl1pPr>
          </a:lstStyle>
          <a:p>
            <a:r>
              <a:rPr lang="en-GB" dirty="0"/>
              <a:t>Click to insert image &gt; Right Click &gt; Send to back</a:t>
            </a:r>
          </a:p>
        </p:txBody>
      </p:sp>
      <p:sp>
        <p:nvSpPr>
          <p:cNvPr id="10" name="Text Placeholder 2">
            <a:extLst>
              <a:ext uri="{FF2B5EF4-FFF2-40B4-BE49-F238E27FC236}">
                <a16:creationId xmlns:a16="http://schemas.microsoft.com/office/drawing/2014/main" id="{CA14CFCB-7C74-47CF-8387-0CBEDB9846F0}"/>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1" name="Group 10">
            <a:extLst>
              <a:ext uri="{FF2B5EF4-FFF2-40B4-BE49-F238E27FC236}">
                <a16:creationId xmlns:a16="http://schemas.microsoft.com/office/drawing/2014/main" id="{5C3C898D-5392-433A-B59F-80EF8CE2EF36}"/>
              </a:ext>
            </a:extLst>
          </p:cNvPr>
          <p:cNvGrpSpPr/>
          <p:nvPr userDrawn="1"/>
        </p:nvGrpSpPr>
        <p:grpSpPr>
          <a:xfrm>
            <a:off x="-3655156" y="3175"/>
            <a:ext cx="3507559" cy="4472103"/>
            <a:chOff x="838198" y="1150069"/>
            <a:chExt cx="3507559" cy="4472103"/>
          </a:xfrm>
        </p:grpSpPr>
        <p:sp>
          <p:nvSpPr>
            <p:cNvPr id="12" name="Rectangle 11">
              <a:extLst>
                <a:ext uri="{FF2B5EF4-FFF2-40B4-BE49-F238E27FC236}">
                  <a16:creationId xmlns:a16="http://schemas.microsoft.com/office/drawing/2014/main" id="{FBE5F2D9-749F-4BA2-A5AB-730E36E4002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3" name="TextBox 12">
              <a:extLst>
                <a:ext uri="{FF2B5EF4-FFF2-40B4-BE49-F238E27FC236}">
                  <a16:creationId xmlns:a16="http://schemas.microsoft.com/office/drawing/2014/main" id="{357227DE-4221-4D48-9CDA-6779562D8D73}"/>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14" name="Rectangle 13">
              <a:extLst>
                <a:ext uri="{FF2B5EF4-FFF2-40B4-BE49-F238E27FC236}">
                  <a16:creationId xmlns:a16="http://schemas.microsoft.com/office/drawing/2014/main" id="{2C0CCD06-8E0D-4851-9B65-4B1D3F06D7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5" name="TextBox 14">
              <a:extLst>
                <a:ext uri="{FF2B5EF4-FFF2-40B4-BE49-F238E27FC236}">
                  <a16:creationId xmlns:a16="http://schemas.microsoft.com/office/drawing/2014/main" id="{174A721C-F76C-4AF7-AEEA-BC2BB00DA971}"/>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5D7D4C79-04B4-4C61-8014-52E5817232FF}"/>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19" name="TextBox 18">
              <a:extLst>
                <a:ext uri="{FF2B5EF4-FFF2-40B4-BE49-F238E27FC236}">
                  <a16:creationId xmlns:a16="http://schemas.microsoft.com/office/drawing/2014/main" id="{5C570CDD-22AC-4F93-ACC6-D45E5D9CEB70}"/>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20" name="TextBox 19">
              <a:extLst>
                <a:ext uri="{FF2B5EF4-FFF2-40B4-BE49-F238E27FC236}">
                  <a16:creationId xmlns:a16="http://schemas.microsoft.com/office/drawing/2014/main" id="{DC84FE2A-754D-4811-94D1-3DD4C296999B}"/>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1" name="TextBox 20">
              <a:extLst>
                <a:ext uri="{FF2B5EF4-FFF2-40B4-BE49-F238E27FC236}">
                  <a16:creationId xmlns:a16="http://schemas.microsoft.com/office/drawing/2014/main" id="{B6D21719-B3B7-4B2A-BDF3-B9ECF6532467}"/>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8886911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9" name="Text Placeholder 2">
            <a:extLst>
              <a:ext uri="{FF2B5EF4-FFF2-40B4-BE49-F238E27FC236}">
                <a16:creationId xmlns:a16="http://schemas.microsoft.com/office/drawing/2014/main" id="{79EF2CCC-0613-438D-AA7C-A08772715C9D}"/>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517917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 &amp; Half">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0F1C642A-F38E-4B19-9618-82BF80A97199}"/>
              </a:ext>
            </a:extLst>
          </p:cNvPr>
          <p:cNvSpPr>
            <a:spLocks noGrp="1"/>
          </p:cNvSpPr>
          <p:nvPr>
            <p:ph type="pic" sz="quarter" idx="15" hasCustomPrompt="1"/>
          </p:nvPr>
        </p:nvSpPr>
        <p:spPr>
          <a:xfrm>
            <a:off x="163586" y="164306"/>
            <a:ext cx="6382241" cy="6529384"/>
          </a:xfrm>
        </p:spPr>
        <p:txBody>
          <a:bodyPr anchor="ctr"/>
          <a:lstStyle>
            <a:lvl1pPr algn="ctr">
              <a:defRPr/>
            </a:lvl1pPr>
          </a:lstStyle>
          <a:p>
            <a:r>
              <a:rPr lang="en-GB" dirty="0"/>
              <a:t>Click to insert image &gt; Right Click &gt; Send to back</a:t>
            </a:r>
          </a:p>
        </p:txBody>
      </p:sp>
      <p:sp>
        <p:nvSpPr>
          <p:cNvPr id="16" name="Text Placeholder 17">
            <a:extLst>
              <a:ext uri="{FF2B5EF4-FFF2-40B4-BE49-F238E27FC236}">
                <a16:creationId xmlns:a16="http://schemas.microsoft.com/office/drawing/2014/main" id="{28B964E7-CDBD-43A7-A0C9-FA2FC632F6AA}"/>
              </a:ext>
            </a:extLst>
          </p:cNvPr>
          <p:cNvSpPr>
            <a:spLocks noGrp="1"/>
          </p:cNvSpPr>
          <p:nvPr>
            <p:ph type="body" sz="quarter" idx="20" hasCustomPrompt="1"/>
          </p:nvPr>
        </p:nvSpPr>
        <p:spPr>
          <a:xfrm>
            <a:off x="7242072" y="1747727"/>
            <a:ext cx="4788000" cy="18000"/>
          </a:xfrm>
          <a:solidFill>
            <a:schemeClr val="accent3"/>
          </a:solidFill>
        </p:spPr>
        <p:txBody>
          <a:bodyPr anchor="b">
            <a:noAutofit/>
          </a:bodyPr>
          <a:lstStyle>
            <a:lvl1pPr>
              <a:defRPr sz="2000"/>
            </a:lvl1pPr>
          </a:lstStyle>
          <a:p>
            <a:pPr lvl="0"/>
            <a:r>
              <a:rPr lang="en-US" dirty="0"/>
              <a:t> </a:t>
            </a:r>
            <a:endParaRPr lang="en-GB" dirty="0"/>
          </a:p>
        </p:txBody>
      </p:sp>
      <p:sp>
        <p:nvSpPr>
          <p:cNvPr id="17" name="Title 1">
            <a:extLst>
              <a:ext uri="{FF2B5EF4-FFF2-40B4-BE49-F238E27FC236}">
                <a16:creationId xmlns:a16="http://schemas.microsoft.com/office/drawing/2014/main" id="{B81FA346-7AEE-4EEB-A702-5467BEF89ADE}"/>
              </a:ext>
            </a:extLst>
          </p:cNvPr>
          <p:cNvSpPr>
            <a:spLocks noGrp="1"/>
          </p:cNvSpPr>
          <p:nvPr>
            <p:ph type="title" hasCustomPrompt="1"/>
          </p:nvPr>
        </p:nvSpPr>
        <p:spPr>
          <a:xfrm>
            <a:off x="7130301" y="762000"/>
            <a:ext cx="4446268" cy="866665"/>
          </a:xfrm>
        </p:spPr>
        <p:txBody>
          <a:bodyPr anchor="b"/>
          <a:lstStyle>
            <a:lvl1pPr algn="l">
              <a:defRPr>
                <a:solidFill>
                  <a:schemeClr val="accent3"/>
                </a:solidFill>
              </a:defRPr>
            </a:lvl1pPr>
          </a:lstStyle>
          <a:p>
            <a:r>
              <a:rPr lang="en-US" dirty="0"/>
              <a:t>Click to insert title</a:t>
            </a:r>
            <a:endParaRPr lang="en-GB" dirty="0"/>
          </a:p>
        </p:txBody>
      </p:sp>
      <p:sp>
        <p:nvSpPr>
          <p:cNvPr id="18" name="Text Placeholder 14">
            <a:extLst>
              <a:ext uri="{FF2B5EF4-FFF2-40B4-BE49-F238E27FC236}">
                <a16:creationId xmlns:a16="http://schemas.microsoft.com/office/drawing/2014/main" id="{93F6DF79-046F-42B5-9AA8-9AC6A486150A}"/>
              </a:ext>
            </a:extLst>
          </p:cNvPr>
          <p:cNvSpPr>
            <a:spLocks noGrp="1"/>
          </p:cNvSpPr>
          <p:nvPr>
            <p:ph type="body" sz="quarter" idx="21"/>
          </p:nvPr>
        </p:nvSpPr>
        <p:spPr>
          <a:xfrm>
            <a:off x="7130301" y="2226358"/>
            <a:ext cx="4446268" cy="35087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23" name="Text Placeholder 2">
            <a:extLst>
              <a:ext uri="{FF2B5EF4-FFF2-40B4-BE49-F238E27FC236}">
                <a16:creationId xmlns:a16="http://schemas.microsoft.com/office/drawing/2014/main" id="{F1E81420-83AB-4B21-B37C-8647EB61EB21}"/>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4" name="Group 23">
            <a:extLst>
              <a:ext uri="{FF2B5EF4-FFF2-40B4-BE49-F238E27FC236}">
                <a16:creationId xmlns:a16="http://schemas.microsoft.com/office/drawing/2014/main" id="{B34A88D7-B1EE-4FB2-AD94-C13A44298C11}"/>
              </a:ext>
            </a:extLst>
          </p:cNvPr>
          <p:cNvGrpSpPr/>
          <p:nvPr userDrawn="1"/>
        </p:nvGrpSpPr>
        <p:grpSpPr>
          <a:xfrm>
            <a:off x="-3655156" y="3175"/>
            <a:ext cx="3507559" cy="4472103"/>
            <a:chOff x="838198" y="1150069"/>
            <a:chExt cx="3507559" cy="4472103"/>
          </a:xfrm>
        </p:grpSpPr>
        <p:sp>
          <p:nvSpPr>
            <p:cNvPr id="25" name="Rectangle 24">
              <a:extLst>
                <a:ext uri="{FF2B5EF4-FFF2-40B4-BE49-F238E27FC236}">
                  <a16:creationId xmlns:a16="http://schemas.microsoft.com/office/drawing/2014/main" id="{58691FB4-1EC9-44F3-B65B-F4EBB69C1B0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6" name="TextBox 25">
              <a:extLst>
                <a:ext uri="{FF2B5EF4-FFF2-40B4-BE49-F238E27FC236}">
                  <a16:creationId xmlns:a16="http://schemas.microsoft.com/office/drawing/2014/main" id="{A85984E1-1217-4C4E-9200-C765DB71D2CF}"/>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27" name="Rectangle 26">
              <a:extLst>
                <a:ext uri="{FF2B5EF4-FFF2-40B4-BE49-F238E27FC236}">
                  <a16:creationId xmlns:a16="http://schemas.microsoft.com/office/drawing/2014/main" id="{68FA2B7F-050B-42E6-91C2-A895DB0F7BD2}"/>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8" name="TextBox 27">
              <a:extLst>
                <a:ext uri="{FF2B5EF4-FFF2-40B4-BE49-F238E27FC236}">
                  <a16:creationId xmlns:a16="http://schemas.microsoft.com/office/drawing/2014/main" id="{A156E322-0DE6-454E-B6A2-215998600972}"/>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C07FCF10-60BA-4408-904B-2268BB2E9A57}"/>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83E29AA0-0EDC-4C27-A2CC-C80CF64B6A94}"/>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1" name="TextBox 30">
              <a:extLst>
                <a:ext uri="{FF2B5EF4-FFF2-40B4-BE49-F238E27FC236}">
                  <a16:creationId xmlns:a16="http://schemas.microsoft.com/office/drawing/2014/main" id="{4A4F937B-A414-4598-BE83-B50614D321D1}"/>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2" name="TextBox 31">
              <a:extLst>
                <a:ext uri="{FF2B5EF4-FFF2-40B4-BE49-F238E27FC236}">
                  <a16:creationId xmlns:a16="http://schemas.microsoft.com/office/drawing/2014/main" id="{D77377A6-1B3A-4B02-8FCD-5064A6FE5EF0}"/>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29597071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8768B325-EA74-478B-A975-17D9FDB2DFAD}"/>
              </a:ext>
            </a:extLst>
          </p:cNvPr>
          <p:cNvSpPr>
            <a:spLocks noGrp="1"/>
          </p:cNvSpPr>
          <p:nvPr>
            <p:ph type="pic" sz="quarter" idx="13" hasCustomPrompt="1"/>
          </p:nvPr>
        </p:nvSpPr>
        <p:spPr>
          <a:xfrm>
            <a:off x="164069" y="164306"/>
            <a:ext cx="11863863" cy="3045619"/>
          </a:xfrm>
        </p:spPr>
        <p:txBody>
          <a:bodyPr anchor="ctr"/>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2" name="Title 1">
            <a:extLst>
              <a:ext uri="{FF2B5EF4-FFF2-40B4-BE49-F238E27FC236}">
                <a16:creationId xmlns:a16="http://schemas.microsoft.com/office/drawing/2014/main" id="{C768F06C-A4ED-4E90-ADDD-759D896A4ED1}"/>
              </a:ext>
            </a:extLst>
          </p:cNvPr>
          <p:cNvSpPr>
            <a:spLocks noGrp="1"/>
          </p:cNvSpPr>
          <p:nvPr>
            <p:ph type="title" hasCustomPrompt="1"/>
          </p:nvPr>
        </p:nvSpPr>
        <p:spPr>
          <a:xfrm>
            <a:off x="830580" y="3648076"/>
            <a:ext cx="5265420" cy="866665"/>
          </a:xfrm>
        </p:spPr>
        <p:txBody>
          <a:bodyPr anchor="b"/>
          <a:lstStyle>
            <a:lvl1pPr algn="l">
              <a:defRPr>
                <a:solidFill>
                  <a:schemeClr val="accent3"/>
                </a:solidFill>
              </a:defRPr>
            </a:lvl1pPr>
          </a:lstStyle>
          <a:p>
            <a:r>
              <a:rPr lang="en-US" dirty="0"/>
              <a:t>Click to insert title</a:t>
            </a:r>
            <a:endParaRPr lang="en-GB" dirty="0"/>
          </a:p>
        </p:txBody>
      </p:sp>
      <p:sp>
        <p:nvSpPr>
          <p:cNvPr id="15" name="Text Placeholder 14">
            <a:extLst>
              <a:ext uri="{FF2B5EF4-FFF2-40B4-BE49-F238E27FC236}">
                <a16:creationId xmlns:a16="http://schemas.microsoft.com/office/drawing/2014/main" id="{FDD465D3-5D9D-42AB-B2A3-CCF740D01151}"/>
              </a:ext>
            </a:extLst>
          </p:cNvPr>
          <p:cNvSpPr>
            <a:spLocks noGrp="1"/>
          </p:cNvSpPr>
          <p:nvPr>
            <p:ph type="body" sz="quarter" idx="21"/>
          </p:nvPr>
        </p:nvSpPr>
        <p:spPr>
          <a:xfrm>
            <a:off x="830580" y="4900344"/>
            <a:ext cx="5265420" cy="15182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31D81AF6-D243-4667-A893-F60034D2E566}"/>
              </a:ext>
            </a:extLst>
          </p:cNvPr>
          <p:cNvSpPr>
            <a:spLocks noGrp="1"/>
          </p:cNvSpPr>
          <p:nvPr>
            <p:ph type="body" sz="quarter" idx="23" hasCustomPrompt="1"/>
          </p:nvPr>
        </p:nvSpPr>
        <p:spPr>
          <a:xfrm>
            <a:off x="7686674" y="2614613"/>
            <a:ext cx="3524249" cy="3633787"/>
          </a:xfrm>
          <a:prstGeom prst="roundRect">
            <a:avLst>
              <a:gd name="adj" fmla="val 3829"/>
            </a:avLst>
          </a:prstGeom>
          <a:solidFill>
            <a:schemeClr val="accent1"/>
          </a:solidFill>
        </p:spPr>
        <p:txBody>
          <a:bodyPr lIns="432000" tIns="936000" rIns="432000" bIns="288000">
            <a:noAutofit/>
          </a:bodyPr>
          <a:lstStyle>
            <a:lvl1pPr>
              <a:defRPr sz="2600">
                <a:solidFill>
                  <a:schemeClr val="bg1"/>
                </a:solidFill>
                <a:latin typeface="+mj-lt"/>
              </a:defRPr>
            </a:lvl1pPr>
            <a:lvl2pPr>
              <a:defRPr sz="2800">
                <a:solidFill>
                  <a:schemeClr val="bg1"/>
                </a:solidFill>
                <a:latin typeface="+mj-lt"/>
              </a:defRPr>
            </a:lvl2pPr>
            <a:lvl3pPr>
              <a:defRPr sz="1600">
                <a:solidFill>
                  <a:schemeClr val="bg1"/>
                </a:solidFill>
                <a:latin typeface="+mj-lt"/>
              </a:defRPr>
            </a:lvl3pPr>
            <a:lvl4pPr>
              <a:defRPr sz="1200">
                <a:solidFill>
                  <a:schemeClr val="bg1"/>
                </a:solidFill>
                <a:latin typeface="+mj-lt"/>
              </a:defRPr>
            </a:lvl4pPr>
            <a:lvl5pPr>
              <a:defRPr sz="1050">
                <a:solidFill>
                  <a:schemeClr val="bg1"/>
                </a:solidFill>
                <a:latin typeface="+mj-lt"/>
              </a:defRPr>
            </a:lvl5pPr>
          </a:lstStyle>
          <a:p>
            <a:pPr lvl="0"/>
            <a:r>
              <a:rPr lang="en-US" dirty="0"/>
              <a:t>Click to insert quote or statement</a:t>
            </a:r>
            <a:endParaRPr lang="en-GB" dirty="0"/>
          </a:p>
        </p:txBody>
      </p:sp>
      <p:sp>
        <p:nvSpPr>
          <p:cNvPr id="23" name="Text Placeholder 22">
            <a:extLst>
              <a:ext uri="{FF2B5EF4-FFF2-40B4-BE49-F238E27FC236}">
                <a16:creationId xmlns:a16="http://schemas.microsoft.com/office/drawing/2014/main" id="{339AC7D5-4871-474B-B08A-E96EBA2F2D28}"/>
              </a:ext>
            </a:extLst>
          </p:cNvPr>
          <p:cNvSpPr>
            <a:spLocks noGrp="1"/>
          </p:cNvSpPr>
          <p:nvPr>
            <p:ph type="body" sz="quarter" idx="24" hasCustomPrompt="1"/>
          </p:nvPr>
        </p:nvSpPr>
        <p:spPr>
          <a:xfrm>
            <a:off x="8126210" y="3008889"/>
            <a:ext cx="455330" cy="369187"/>
          </a:xfrm>
          <a:custGeom>
            <a:avLst/>
            <a:gdLst/>
            <a:ahLst/>
            <a:cxnLst/>
            <a:rect l="l" t="t" r="r" b="b"/>
            <a:pathLst>
              <a:path w="455330" h="369187">
                <a:moveTo>
                  <a:pt x="430718" y="0"/>
                </a:moveTo>
                <a:lnTo>
                  <a:pt x="455330" y="40882"/>
                </a:lnTo>
                <a:cubicBezTo>
                  <a:pt x="433908" y="53152"/>
                  <a:pt x="416588" y="63717"/>
                  <a:pt x="403371" y="72577"/>
                </a:cubicBezTo>
                <a:cubicBezTo>
                  <a:pt x="390153" y="81436"/>
                  <a:pt x="376707" y="93133"/>
                  <a:pt x="363034" y="107669"/>
                </a:cubicBezTo>
                <a:cubicBezTo>
                  <a:pt x="349816" y="121748"/>
                  <a:pt x="339902" y="136171"/>
                  <a:pt x="333293" y="150938"/>
                </a:cubicBezTo>
                <a:cubicBezTo>
                  <a:pt x="326685" y="165705"/>
                  <a:pt x="322013" y="184899"/>
                  <a:pt x="319278" y="208522"/>
                </a:cubicBezTo>
                <a:lnTo>
                  <a:pt x="352095" y="208522"/>
                </a:lnTo>
                <a:cubicBezTo>
                  <a:pt x="380353" y="208522"/>
                  <a:pt x="402573" y="215473"/>
                  <a:pt x="418753" y="229374"/>
                </a:cubicBezTo>
                <a:cubicBezTo>
                  <a:pt x="434934" y="243276"/>
                  <a:pt x="443024" y="263672"/>
                  <a:pt x="443024" y="290563"/>
                </a:cubicBezTo>
                <a:cubicBezTo>
                  <a:pt x="443024" y="309706"/>
                  <a:pt x="435845" y="327596"/>
                  <a:pt x="421488" y="344232"/>
                </a:cubicBezTo>
                <a:cubicBezTo>
                  <a:pt x="407131" y="360868"/>
                  <a:pt x="387418" y="369187"/>
                  <a:pt x="362350" y="369187"/>
                </a:cubicBezTo>
                <a:cubicBezTo>
                  <a:pt x="323152" y="369187"/>
                  <a:pt x="295121" y="356334"/>
                  <a:pt x="278257" y="330628"/>
                </a:cubicBezTo>
                <a:cubicBezTo>
                  <a:pt x="261393" y="304922"/>
                  <a:pt x="252961" y="271143"/>
                  <a:pt x="252961" y="229289"/>
                </a:cubicBezTo>
                <a:cubicBezTo>
                  <a:pt x="252961" y="199720"/>
                  <a:pt x="259342" y="172766"/>
                  <a:pt x="272104" y="148428"/>
                </a:cubicBezTo>
                <a:cubicBezTo>
                  <a:pt x="284866" y="124089"/>
                  <a:pt x="300363" y="102366"/>
                  <a:pt x="318594" y="83259"/>
                </a:cubicBezTo>
                <a:cubicBezTo>
                  <a:pt x="337282" y="63696"/>
                  <a:pt x="357108" y="47090"/>
                  <a:pt x="378074" y="33441"/>
                </a:cubicBezTo>
                <a:cubicBezTo>
                  <a:pt x="399041" y="19793"/>
                  <a:pt x="416588" y="8645"/>
                  <a:pt x="430718" y="0"/>
                </a:cubicBezTo>
                <a:close/>
                <a:moveTo>
                  <a:pt x="177756" y="0"/>
                </a:moveTo>
                <a:lnTo>
                  <a:pt x="202369" y="40882"/>
                </a:lnTo>
                <a:cubicBezTo>
                  <a:pt x="180947" y="53152"/>
                  <a:pt x="163627" y="63717"/>
                  <a:pt x="150409" y="72577"/>
                </a:cubicBezTo>
                <a:cubicBezTo>
                  <a:pt x="137192" y="81436"/>
                  <a:pt x="123746" y="93133"/>
                  <a:pt x="110072" y="107669"/>
                </a:cubicBezTo>
                <a:cubicBezTo>
                  <a:pt x="97310" y="121299"/>
                  <a:pt x="87511" y="135610"/>
                  <a:pt x="80674" y="150601"/>
                </a:cubicBezTo>
                <a:cubicBezTo>
                  <a:pt x="73837" y="165593"/>
                  <a:pt x="69052" y="184899"/>
                  <a:pt x="66317" y="208522"/>
                </a:cubicBezTo>
                <a:lnTo>
                  <a:pt x="99133" y="208522"/>
                </a:lnTo>
                <a:cubicBezTo>
                  <a:pt x="127392" y="208522"/>
                  <a:pt x="149612" y="215473"/>
                  <a:pt x="165792" y="229374"/>
                </a:cubicBezTo>
                <a:cubicBezTo>
                  <a:pt x="181972" y="243276"/>
                  <a:pt x="190063" y="263672"/>
                  <a:pt x="190063" y="290563"/>
                </a:cubicBezTo>
                <a:cubicBezTo>
                  <a:pt x="190063" y="309706"/>
                  <a:pt x="182884" y="327596"/>
                  <a:pt x="168527" y="344232"/>
                </a:cubicBezTo>
                <a:cubicBezTo>
                  <a:pt x="154170" y="360868"/>
                  <a:pt x="134457" y="369187"/>
                  <a:pt x="109389" y="369187"/>
                </a:cubicBezTo>
                <a:cubicBezTo>
                  <a:pt x="70191" y="369187"/>
                  <a:pt x="42160" y="356334"/>
                  <a:pt x="25296" y="330628"/>
                </a:cubicBezTo>
                <a:cubicBezTo>
                  <a:pt x="8432" y="304922"/>
                  <a:pt x="0" y="271143"/>
                  <a:pt x="0" y="229289"/>
                </a:cubicBezTo>
                <a:cubicBezTo>
                  <a:pt x="0" y="199720"/>
                  <a:pt x="6381" y="172766"/>
                  <a:pt x="19143" y="148428"/>
                </a:cubicBezTo>
                <a:cubicBezTo>
                  <a:pt x="31905" y="124089"/>
                  <a:pt x="47402" y="102366"/>
                  <a:pt x="65633" y="83259"/>
                </a:cubicBezTo>
                <a:cubicBezTo>
                  <a:pt x="84320" y="63696"/>
                  <a:pt x="104147" y="47090"/>
                  <a:pt x="125113" y="33441"/>
                </a:cubicBezTo>
                <a:cubicBezTo>
                  <a:pt x="146079" y="19793"/>
                  <a:pt x="163627" y="8645"/>
                  <a:pt x="177756" y="0"/>
                </a:cubicBezTo>
                <a:close/>
              </a:path>
            </a:pathLst>
          </a:custGeom>
          <a:solidFill>
            <a:schemeClr val="bg1"/>
          </a:solidFill>
        </p:spPr>
        <p:txBody>
          <a:bodyPr wrap="square" anchor="b">
            <a:noAutofit/>
          </a:bodyPr>
          <a:lstStyle>
            <a:lvl1pPr>
              <a:defRPr>
                <a:solidFill>
                  <a:schemeClr val="tx2">
                    <a:alpha val="0"/>
                  </a:schemeClr>
                </a:solidFill>
              </a:defRPr>
            </a:lvl1pPr>
          </a:lstStyle>
          <a:p>
            <a:pPr lvl="0"/>
            <a:r>
              <a:rPr lang="en-US" dirty="0"/>
              <a:t>   </a:t>
            </a:r>
          </a:p>
        </p:txBody>
      </p:sp>
      <p:sp>
        <p:nvSpPr>
          <p:cNvPr id="18" name="Text Placeholder 2">
            <a:extLst>
              <a:ext uri="{FF2B5EF4-FFF2-40B4-BE49-F238E27FC236}">
                <a16:creationId xmlns:a16="http://schemas.microsoft.com/office/drawing/2014/main" id="{F29EE023-EA50-4C51-9AC2-A792FC376790}"/>
              </a:ext>
            </a:extLst>
          </p:cNvPr>
          <p:cNvSpPr>
            <a:spLocks noGrp="1"/>
          </p:cNvSpPr>
          <p:nvPr>
            <p:ph type="body" sz="quarter" idx="26"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22" name="Text Placeholder 17">
            <a:extLst>
              <a:ext uri="{FF2B5EF4-FFF2-40B4-BE49-F238E27FC236}">
                <a16:creationId xmlns:a16="http://schemas.microsoft.com/office/drawing/2014/main" id="{EE7736B6-6EA8-4A5A-8D2A-026EC695C6E3}"/>
              </a:ext>
            </a:extLst>
          </p:cNvPr>
          <p:cNvSpPr>
            <a:spLocks noGrp="1"/>
          </p:cNvSpPr>
          <p:nvPr>
            <p:ph type="body" sz="quarter" idx="27" hasCustomPrompt="1"/>
          </p:nvPr>
        </p:nvSpPr>
        <p:spPr>
          <a:xfrm>
            <a:off x="163828" y="4633803"/>
            <a:ext cx="5749058" cy="18000"/>
          </a:xfrm>
          <a:solidFill>
            <a:schemeClr val="accent3"/>
          </a:solidFill>
        </p:spPr>
        <p:txBody>
          <a:bodyPr anchor="b">
            <a:noAutofit/>
          </a:bodyPr>
          <a:lstStyle>
            <a:lvl1pPr>
              <a:defRPr sz="2000"/>
            </a:lvl1pPr>
          </a:lstStyle>
          <a:p>
            <a:pPr lvl="0"/>
            <a:r>
              <a:rPr lang="en-US" dirty="0"/>
              <a:t> </a:t>
            </a:r>
            <a:endParaRPr lang="en-GB" dirty="0"/>
          </a:p>
        </p:txBody>
      </p:sp>
      <p:grpSp>
        <p:nvGrpSpPr>
          <p:cNvPr id="24" name="Group 23">
            <a:extLst>
              <a:ext uri="{FF2B5EF4-FFF2-40B4-BE49-F238E27FC236}">
                <a16:creationId xmlns:a16="http://schemas.microsoft.com/office/drawing/2014/main" id="{B704A3F3-1E08-469C-B72C-12278A289395}"/>
              </a:ext>
            </a:extLst>
          </p:cNvPr>
          <p:cNvGrpSpPr/>
          <p:nvPr userDrawn="1"/>
        </p:nvGrpSpPr>
        <p:grpSpPr>
          <a:xfrm>
            <a:off x="-3650846" y="0"/>
            <a:ext cx="3572270" cy="4794429"/>
            <a:chOff x="838199" y="1150070"/>
            <a:chExt cx="3572270" cy="4794429"/>
          </a:xfrm>
          <a:solidFill>
            <a:schemeClr val="tx1"/>
          </a:solidFill>
        </p:grpSpPr>
        <p:sp>
          <p:nvSpPr>
            <p:cNvPr id="25" name="Rectangle 24">
              <a:extLst>
                <a:ext uri="{FF2B5EF4-FFF2-40B4-BE49-F238E27FC236}">
                  <a16:creationId xmlns:a16="http://schemas.microsoft.com/office/drawing/2014/main" id="{CAE5C853-11AB-4912-A9C4-BD430F657A0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48FFA95B-9AEB-4E34-83BD-0CA5821E9A85}"/>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27" name="Rectangle 26">
              <a:extLst>
                <a:ext uri="{FF2B5EF4-FFF2-40B4-BE49-F238E27FC236}">
                  <a16:creationId xmlns:a16="http://schemas.microsoft.com/office/drawing/2014/main" id="{22E0AEB1-CB47-452E-9FD6-603D49F4203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8" name="TextBox 27">
              <a:extLst>
                <a:ext uri="{FF2B5EF4-FFF2-40B4-BE49-F238E27FC236}">
                  <a16:creationId xmlns:a16="http://schemas.microsoft.com/office/drawing/2014/main" id="{00889EEA-51D3-4B2B-8C77-DEAEAC6AE044}"/>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C54B4495-FE8F-420E-90C1-1547293E9144}"/>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92CE2841-BD9E-4868-BA1C-B2F6F2C07332}"/>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1" name="TextBox 30">
              <a:extLst>
                <a:ext uri="{FF2B5EF4-FFF2-40B4-BE49-F238E27FC236}">
                  <a16:creationId xmlns:a16="http://schemas.microsoft.com/office/drawing/2014/main" id="{4B5154BE-7F73-4A65-913E-9011C47F236E}"/>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2" name="TextBox 31">
              <a:extLst>
                <a:ext uri="{FF2B5EF4-FFF2-40B4-BE49-F238E27FC236}">
                  <a16:creationId xmlns:a16="http://schemas.microsoft.com/office/drawing/2014/main" id="{0743288C-01B9-4B0A-A69E-66D481153722}"/>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3" name="Rectangle 32">
              <a:extLst>
                <a:ext uri="{FF2B5EF4-FFF2-40B4-BE49-F238E27FC236}">
                  <a16:creationId xmlns:a16="http://schemas.microsoft.com/office/drawing/2014/main" id="{1A3442E9-4F91-4806-B29D-1E40A2766F6A}"/>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3123469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 Out">
    <p:spTree>
      <p:nvGrpSpPr>
        <p:cNvPr id="1" name=""/>
        <p:cNvGrpSpPr/>
        <p:nvPr/>
      </p:nvGrpSpPr>
      <p:grpSpPr>
        <a:xfrm>
          <a:off x="0" y="0"/>
          <a:ext cx="0" cy="0"/>
          <a:chOff x="0" y="0"/>
          <a:chExt cx="0" cy="0"/>
        </a:xfrm>
      </p:grpSpPr>
      <p:sp>
        <p:nvSpPr>
          <p:cNvPr id="28" name="Picture Placeholder 10">
            <a:extLst>
              <a:ext uri="{FF2B5EF4-FFF2-40B4-BE49-F238E27FC236}">
                <a16:creationId xmlns:a16="http://schemas.microsoft.com/office/drawing/2014/main" id="{EF8F18DD-5A57-4292-A6A4-7A172E1841D4}"/>
              </a:ext>
            </a:extLst>
          </p:cNvPr>
          <p:cNvSpPr>
            <a:spLocks noGrp="1"/>
          </p:cNvSpPr>
          <p:nvPr>
            <p:ph type="pic" sz="quarter" idx="16" hasCustomPrompt="1"/>
          </p:nvPr>
        </p:nvSpPr>
        <p:spPr>
          <a:xfrm>
            <a:off x="5646170" y="164306"/>
            <a:ext cx="6381526" cy="6529384"/>
          </a:xfrm>
        </p:spPr>
        <p:txBody>
          <a:bodyPr anchor="ctr"/>
          <a:lstStyle>
            <a:lvl1pPr algn="ctr">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10" name="Title 1">
            <a:extLst>
              <a:ext uri="{FF2B5EF4-FFF2-40B4-BE49-F238E27FC236}">
                <a16:creationId xmlns:a16="http://schemas.microsoft.com/office/drawing/2014/main" id="{820C76A3-A948-4DCE-81E6-44B149B1A61A}"/>
              </a:ext>
            </a:extLst>
          </p:cNvPr>
          <p:cNvSpPr>
            <a:spLocks noGrp="1"/>
          </p:cNvSpPr>
          <p:nvPr>
            <p:ph type="title" hasCustomPrompt="1"/>
          </p:nvPr>
        </p:nvSpPr>
        <p:spPr>
          <a:xfrm>
            <a:off x="830580" y="1744980"/>
            <a:ext cx="4446268" cy="866665"/>
          </a:xfrm>
        </p:spPr>
        <p:txBody>
          <a:bodyPr anchor="b"/>
          <a:lstStyle>
            <a:lvl1pPr algn="l">
              <a:defRPr>
                <a:solidFill>
                  <a:schemeClr val="accent3"/>
                </a:solidFill>
              </a:defRPr>
            </a:lvl1pPr>
          </a:lstStyle>
          <a:p>
            <a:r>
              <a:rPr lang="en-US" dirty="0"/>
              <a:t>Click to insert title</a:t>
            </a:r>
            <a:endParaRPr lang="en-GB" dirty="0"/>
          </a:p>
        </p:txBody>
      </p:sp>
      <p:sp>
        <p:nvSpPr>
          <p:cNvPr id="11" name="Text Placeholder 14">
            <a:extLst>
              <a:ext uri="{FF2B5EF4-FFF2-40B4-BE49-F238E27FC236}">
                <a16:creationId xmlns:a16="http://schemas.microsoft.com/office/drawing/2014/main" id="{C0FAA79D-BE3A-48AE-9F6D-6A0A0F77E181}"/>
              </a:ext>
            </a:extLst>
          </p:cNvPr>
          <p:cNvSpPr>
            <a:spLocks noGrp="1"/>
          </p:cNvSpPr>
          <p:nvPr>
            <p:ph type="body" sz="quarter" idx="21"/>
          </p:nvPr>
        </p:nvSpPr>
        <p:spPr>
          <a:xfrm>
            <a:off x="830580" y="2997248"/>
            <a:ext cx="4276513" cy="15182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BF0C69A8-FD7E-4027-8E33-746EC310C67C}"/>
              </a:ext>
            </a:extLst>
          </p:cNvPr>
          <p:cNvSpPr>
            <a:spLocks noGrp="1"/>
          </p:cNvSpPr>
          <p:nvPr>
            <p:ph type="body" sz="quarter" idx="23" hasCustomPrompt="1"/>
          </p:nvPr>
        </p:nvSpPr>
        <p:spPr>
          <a:xfrm rot="16200000">
            <a:off x="10107619" y="4403728"/>
            <a:ext cx="530224" cy="3309931"/>
          </a:xfrm>
          <a:prstGeom prst="round2SameRect">
            <a:avLst>
              <a:gd name="adj1" fmla="val 22558"/>
              <a:gd name="adj2" fmla="val 0"/>
            </a:avLst>
          </a:prstGeom>
          <a:solidFill>
            <a:schemeClr val="accent2"/>
          </a:solidFill>
        </p:spPr>
        <p:txBody>
          <a:bodyPr vert="vert" tIns="180000" anchor="ctr"/>
          <a:lstStyle>
            <a:lvl1pPr algn="l">
              <a:defRPr>
                <a:latin typeface="+mj-lt"/>
              </a:defRPr>
            </a:lvl1pPr>
            <a:lvl2pPr algn="l">
              <a:defRPr>
                <a:latin typeface="+mj-lt"/>
              </a:defRPr>
            </a:lvl2pPr>
            <a:lvl3pPr algn="l">
              <a:defRPr>
                <a:latin typeface="+mj-lt"/>
              </a:defRPr>
            </a:lvl3pPr>
            <a:lvl4pPr algn="l">
              <a:defRPr>
                <a:latin typeface="+mj-lt"/>
              </a:defRPr>
            </a:lvl4pPr>
            <a:lvl5pPr algn="l">
              <a:defRPr>
                <a:latin typeface="+mj-lt"/>
              </a:defRPr>
            </a:lvl5pPr>
          </a:lstStyle>
          <a:p>
            <a:pPr lvl="0"/>
            <a:r>
              <a:rPr lang="en-US" dirty="0"/>
              <a:t>Click to insert text</a:t>
            </a:r>
            <a:endParaRPr lang="en-GB" dirty="0"/>
          </a:p>
        </p:txBody>
      </p:sp>
      <p:sp>
        <p:nvSpPr>
          <p:cNvPr id="29" name="Text Placeholder 2">
            <a:extLst>
              <a:ext uri="{FF2B5EF4-FFF2-40B4-BE49-F238E27FC236}">
                <a16:creationId xmlns:a16="http://schemas.microsoft.com/office/drawing/2014/main" id="{682357F7-AC30-4D69-B6B0-CF12BC6C4F48}"/>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31" name="Text Placeholder 17">
            <a:extLst>
              <a:ext uri="{FF2B5EF4-FFF2-40B4-BE49-F238E27FC236}">
                <a16:creationId xmlns:a16="http://schemas.microsoft.com/office/drawing/2014/main" id="{359AAFFC-2F94-41BF-8D5B-83E74E78BD7F}"/>
              </a:ext>
            </a:extLst>
          </p:cNvPr>
          <p:cNvSpPr>
            <a:spLocks noGrp="1"/>
          </p:cNvSpPr>
          <p:nvPr>
            <p:ph type="body" sz="quarter" idx="36" hasCustomPrompt="1"/>
          </p:nvPr>
        </p:nvSpPr>
        <p:spPr>
          <a:xfrm>
            <a:off x="163827" y="2730707"/>
            <a:ext cx="4788000" cy="18000"/>
          </a:xfrm>
          <a:solidFill>
            <a:schemeClr val="accent3"/>
          </a:solidFill>
        </p:spPr>
        <p:txBody>
          <a:bodyPr anchor="b">
            <a:noAutofit/>
          </a:bodyPr>
          <a:lstStyle>
            <a:lvl1pPr>
              <a:defRPr sz="2000"/>
            </a:lvl1pPr>
          </a:lstStyle>
          <a:p>
            <a:pPr lvl="0"/>
            <a:r>
              <a:rPr lang="en-US" dirty="0"/>
              <a:t> </a:t>
            </a:r>
            <a:endParaRPr lang="en-GB" dirty="0"/>
          </a:p>
        </p:txBody>
      </p:sp>
      <p:grpSp>
        <p:nvGrpSpPr>
          <p:cNvPr id="32" name="Group 31">
            <a:extLst>
              <a:ext uri="{FF2B5EF4-FFF2-40B4-BE49-F238E27FC236}">
                <a16:creationId xmlns:a16="http://schemas.microsoft.com/office/drawing/2014/main" id="{92FA2BAC-4A2F-41EC-AF46-3096593BF530}"/>
              </a:ext>
            </a:extLst>
          </p:cNvPr>
          <p:cNvGrpSpPr/>
          <p:nvPr userDrawn="1"/>
        </p:nvGrpSpPr>
        <p:grpSpPr>
          <a:xfrm>
            <a:off x="-3655156" y="3175"/>
            <a:ext cx="3507559" cy="4472103"/>
            <a:chOff x="838198" y="1150069"/>
            <a:chExt cx="3507559" cy="4472103"/>
          </a:xfrm>
        </p:grpSpPr>
        <p:sp>
          <p:nvSpPr>
            <p:cNvPr id="33" name="Rectangle 32">
              <a:extLst>
                <a:ext uri="{FF2B5EF4-FFF2-40B4-BE49-F238E27FC236}">
                  <a16:creationId xmlns:a16="http://schemas.microsoft.com/office/drawing/2014/main" id="{CAE48E03-C4D4-4FDF-A5FB-783CC240BEA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TextBox 33">
              <a:extLst>
                <a:ext uri="{FF2B5EF4-FFF2-40B4-BE49-F238E27FC236}">
                  <a16:creationId xmlns:a16="http://schemas.microsoft.com/office/drawing/2014/main" id="{7E94978E-D789-437F-90F2-D85EBF19D002}"/>
                </a:ext>
              </a:extLst>
            </p:cNvPr>
            <p:cNvSpPr txBox="1"/>
            <p:nvPr/>
          </p:nvSpPr>
          <p:spPr>
            <a:xfrm>
              <a:off x="838200" y="1225485"/>
              <a:ext cx="3507557" cy="369332"/>
            </a:xfrm>
            <a:prstGeom prst="rect">
              <a:avLst/>
            </a:prstGeom>
            <a:noFill/>
          </p:spPr>
          <p:txBody>
            <a:bodyPr wrap="square" rtlCol="0">
              <a:spAutoFit/>
            </a:bodyPr>
            <a:lstStyle/>
            <a:p>
              <a:pPr algn="ctr"/>
              <a:r>
                <a:rPr lang="en-GB">
                  <a:solidFill>
                    <a:srgbClr val="333333"/>
                  </a:solidFill>
                  <a:latin typeface="+mj-lt"/>
                </a:rPr>
                <a:t>How to insert an image</a:t>
              </a:r>
            </a:p>
          </p:txBody>
        </p:sp>
        <p:sp>
          <p:nvSpPr>
            <p:cNvPr id="35" name="Rectangle 34">
              <a:extLst>
                <a:ext uri="{FF2B5EF4-FFF2-40B4-BE49-F238E27FC236}">
                  <a16:creationId xmlns:a16="http://schemas.microsoft.com/office/drawing/2014/main" id="{8003A9E5-B2AE-4A7C-ACDD-67D78161AE5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0E26F9D8-A6E7-4441-A70E-E27247329B65}"/>
                </a:ext>
              </a:extLst>
            </p:cNvPr>
            <p:cNvSpPr txBox="1"/>
            <p:nvPr/>
          </p:nvSpPr>
          <p:spPr>
            <a:xfrm>
              <a:off x="838200" y="1867808"/>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AB835DA8-D63E-46B2-A560-925F7425998F}"/>
                </a:ext>
              </a:extLst>
            </p:cNvPr>
            <p:cNvSpPr txBox="1"/>
            <p:nvPr/>
          </p:nvSpPr>
          <p:spPr>
            <a:xfrm>
              <a:off x="838199" y="2650785"/>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ECF7DA83-0BBF-4C35-AD33-6BC5D3CF5BF3}"/>
                </a:ext>
              </a:extLst>
            </p:cNvPr>
            <p:cNvSpPr txBox="1"/>
            <p:nvPr/>
          </p:nvSpPr>
          <p:spPr>
            <a:xfrm>
              <a:off x="838198" y="3236009"/>
              <a:ext cx="3507557" cy="116955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39" name="TextBox 38">
              <a:extLst>
                <a:ext uri="{FF2B5EF4-FFF2-40B4-BE49-F238E27FC236}">
                  <a16:creationId xmlns:a16="http://schemas.microsoft.com/office/drawing/2014/main" id="{53E8ED8D-7D76-4499-A1BF-41A703C64D07}"/>
                </a:ext>
              </a:extLst>
            </p:cNvPr>
            <p:cNvSpPr txBox="1"/>
            <p:nvPr/>
          </p:nvSpPr>
          <p:spPr>
            <a:xfrm>
              <a:off x="838199" y="4448000"/>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0" name="TextBox 39">
              <a:extLst>
                <a:ext uri="{FF2B5EF4-FFF2-40B4-BE49-F238E27FC236}">
                  <a16:creationId xmlns:a16="http://schemas.microsoft.com/office/drawing/2014/main" id="{AE37543E-1541-4BF5-BBEC-E2A74C56A505}"/>
                </a:ext>
              </a:extLst>
            </p:cNvPr>
            <p:cNvSpPr txBox="1"/>
            <p:nvPr/>
          </p:nvSpPr>
          <p:spPr>
            <a:xfrm>
              <a:off x="838199" y="5039938"/>
              <a:ext cx="3507557" cy="523220"/>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extLst>
      <p:ext uri="{BB962C8B-B14F-4D97-AF65-F5344CB8AC3E}">
        <p14:creationId xmlns:p14="http://schemas.microsoft.com/office/powerpoint/2010/main" val="32933743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3" name="Text Placeholder 18">
            <a:extLst>
              <a:ext uri="{FF2B5EF4-FFF2-40B4-BE49-F238E27FC236}">
                <a16:creationId xmlns:a16="http://schemas.microsoft.com/office/drawing/2014/main" id="{21DDEB94-1EF0-4C3D-BE42-9F6DFC4E2845}"/>
              </a:ext>
            </a:extLst>
          </p:cNvPr>
          <p:cNvSpPr>
            <a:spLocks noGrp="1"/>
          </p:cNvSpPr>
          <p:nvPr>
            <p:ph type="body" sz="quarter" idx="16" hasCustomPrompt="1"/>
          </p:nvPr>
        </p:nvSpPr>
        <p:spPr>
          <a:xfrm>
            <a:off x="163827" y="164306"/>
            <a:ext cx="11865600" cy="6529387"/>
          </a:xfrm>
          <a:solidFill>
            <a:schemeClr val="accent3">
              <a:alpha val="74000"/>
            </a:schemeClr>
          </a:solidFill>
        </p:spPr>
        <p:txBody>
          <a:bodyPr/>
          <a:lstStyle>
            <a:lvl1pPr>
              <a:defRPr sz="2800"/>
            </a:lvl1pPr>
          </a:lstStyle>
          <a:p>
            <a:pPr lvl="0"/>
            <a:r>
              <a:rPr lang="en-GB" dirty="0"/>
              <a:t> </a:t>
            </a:r>
          </a:p>
        </p:txBody>
      </p:sp>
      <p:grpSp>
        <p:nvGrpSpPr>
          <p:cNvPr id="8" name="Group 7">
            <a:extLst>
              <a:ext uri="{FF2B5EF4-FFF2-40B4-BE49-F238E27FC236}">
                <a16:creationId xmlns:a16="http://schemas.microsoft.com/office/drawing/2014/main" id="{E96E7796-4D93-4FB8-AA03-E4D16105F3A9}"/>
              </a:ext>
            </a:extLst>
          </p:cNvPr>
          <p:cNvGrpSpPr/>
          <p:nvPr userDrawn="1"/>
        </p:nvGrpSpPr>
        <p:grpSpPr>
          <a:xfrm>
            <a:off x="1" y="0"/>
            <a:ext cx="12192001" cy="6858000"/>
            <a:chOff x="1" y="0"/>
            <a:chExt cx="12192001" cy="6858000"/>
          </a:xfrm>
        </p:grpSpPr>
        <p:sp>
          <p:nvSpPr>
            <p:cNvPr id="9" name="Rectangle 8">
              <a:extLst>
                <a:ext uri="{FF2B5EF4-FFF2-40B4-BE49-F238E27FC236}">
                  <a16:creationId xmlns:a16="http://schemas.microsoft.com/office/drawing/2014/main" id="{43E8902E-157D-4557-B0EF-A6D963AB79D5}"/>
                </a:ext>
              </a:extLst>
            </p:cNvPr>
            <p:cNvSpPr/>
            <p:nvPr userDrawn="1"/>
          </p:nvSpPr>
          <p:spPr>
            <a:xfrm>
              <a:off x="1"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0" name="Rectangle 9">
              <a:extLst>
                <a:ext uri="{FF2B5EF4-FFF2-40B4-BE49-F238E27FC236}">
                  <a16:creationId xmlns:a16="http://schemas.microsoft.com/office/drawing/2014/main" id="{A8FDCC3A-8B0D-4391-8C95-4460A01A1B3F}"/>
                </a:ext>
              </a:extLst>
            </p:cNvPr>
            <p:cNvSpPr/>
            <p:nvPr userDrawn="1"/>
          </p:nvSpPr>
          <p:spPr>
            <a:xfrm>
              <a:off x="12027694" y="0"/>
              <a:ext cx="164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1" name="Rectangle 10">
              <a:extLst>
                <a:ext uri="{FF2B5EF4-FFF2-40B4-BE49-F238E27FC236}">
                  <a16:creationId xmlns:a16="http://schemas.microsoft.com/office/drawing/2014/main" id="{C4510F42-5239-42F0-A882-62A03BCFFA7A}"/>
                </a:ext>
              </a:extLst>
            </p:cNvPr>
            <p:cNvSpPr/>
            <p:nvPr userDrawn="1"/>
          </p:nvSpPr>
          <p:spPr>
            <a:xfrm rot="16200000">
              <a:off x="6013849" y="-6013847"/>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12" name="Rectangle 11">
              <a:extLst>
                <a:ext uri="{FF2B5EF4-FFF2-40B4-BE49-F238E27FC236}">
                  <a16:creationId xmlns:a16="http://schemas.microsoft.com/office/drawing/2014/main" id="{8E38023E-75D2-42D8-B3C9-56AE0BE971EB}"/>
                </a:ext>
              </a:extLst>
            </p:cNvPr>
            <p:cNvSpPr/>
            <p:nvPr userDrawn="1"/>
          </p:nvSpPr>
          <p:spPr>
            <a:xfrm rot="16200000">
              <a:off x="6013849" y="679846"/>
              <a:ext cx="164306" cy="121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lvl1pPr>
              <a:defRPr>
                <a:solidFill>
                  <a:schemeClr val="tx1"/>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lvl1pPr>
              <a:defRPr>
                <a:solidFill>
                  <a:schemeClr val="tx1"/>
                </a:solidFill>
              </a:defRPr>
            </a:lvl1pPr>
          </a:lstStyle>
          <a:p>
            <a:fld id="{E2C109BD-B66D-4AC0-B7BA-424EAFDDB1E4}" type="slidenum">
              <a:rPr lang="en-GB" smtClean="0"/>
              <a:pPr/>
              <a:t>‹#›</a:t>
            </a:fld>
            <a:endParaRPr lang="en-GB" dirty="0"/>
          </a:p>
        </p:txBody>
      </p:sp>
      <p:sp>
        <p:nvSpPr>
          <p:cNvPr id="15" name="Text Placeholder 14">
            <a:extLst>
              <a:ext uri="{FF2B5EF4-FFF2-40B4-BE49-F238E27FC236}">
                <a16:creationId xmlns:a16="http://schemas.microsoft.com/office/drawing/2014/main" id="{CCC4CA15-BAE7-4C8E-9EEF-BA7384C5DD4E}"/>
              </a:ext>
            </a:extLst>
          </p:cNvPr>
          <p:cNvSpPr>
            <a:spLocks noGrp="1"/>
          </p:cNvSpPr>
          <p:nvPr>
            <p:ph type="body" sz="quarter" idx="14" hasCustomPrompt="1"/>
          </p:nvPr>
        </p:nvSpPr>
        <p:spPr>
          <a:xfrm>
            <a:off x="328133" y="1866899"/>
            <a:ext cx="11535734" cy="2266157"/>
          </a:xfrm>
        </p:spPr>
        <p:txBody>
          <a:bodyPr anchor="b">
            <a:noAutofit/>
          </a:bodyPr>
          <a:lstStyle>
            <a:lvl1pPr algn="ctr">
              <a:defRPr sz="13800" b="1">
                <a:solidFill>
                  <a:schemeClr val="tx1"/>
                </a:solidFill>
              </a:defRPr>
            </a:lvl1pPr>
          </a:lstStyle>
          <a:p>
            <a:pPr lvl="0"/>
            <a:r>
              <a:rPr lang="en-US" dirty="0"/>
              <a:t>statement</a:t>
            </a:r>
            <a:endParaRPr lang="en-GB" dirty="0"/>
          </a:p>
        </p:txBody>
      </p:sp>
      <p:sp>
        <p:nvSpPr>
          <p:cNvPr id="17" name="Text Placeholder 16">
            <a:extLst>
              <a:ext uri="{FF2B5EF4-FFF2-40B4-BE49-F238E27FC236}">
                <a16:creationId xmlns:a16="http://schemas.microsoft.com/office/drawing/2014/main" id="{02CF598E-09E4-40E0-B95F-76EB3DE1CACA}"/>
              </a:ext>
            </a:extLst>
          </p:cNvPr>
          <p:cNvSpPr>
            <a:spLocks noGrp="1"/>
          </p:cNvSpPr>
          <p:nvPr>
            <p:ph type="body" sz="quarter" idx="15" hasCustomPrompt="1"/>
          </p:nvPr>
        </p:nvSpPr>
        <p:spPr>
          <a:xfrm>
            <a:off x="2217421" y="4144963"/>
            <a:ext cx="7757160" cy="1173797"/>
          </a:xfrm>
        </p:spPr>
        <p:txBody>
          <a:bodyPr>
            <a:noAutofit/>
          </a:bodyPr>
          <a:lstStyle>
            <a:lvl1pPr algn="ctr">
              <a:defRPr sz="3600" b="0">
                <a:solidFill>
                  <a:schemeClr val="tx1"/>
                </a:solidFill>
              </a:defRPr>
            </a:lvl1pPr>
            <a:lvl2pPr algn="ctr">
              <a:defRPr sz="3600" b="0"/>
            </a:lvl2pPr>
            <a:lvl3pPr algn="ctr">
              <a:defRPr sz="2000" b="0"/>
            </a:lvl3pPr>
            <a:lvl4pPr algn="ctr">
              <a:defRPr sz="1600" b="0"/>
            </a:lvl4pPr>
            <a:lvl5pPr algn="ctr">
              <a:defRPr sz="1200" b="0"/>
            </a:lvl5pPr>
          </a:lstStyle>
          <a:p>
            <a:pPr lvl="0"/>
            <a:r>
              <a:rPr lang="en-US" dirty="0"/>
              <a:t>Click to insert text</a:t>
            </a:r>
            <a:endParaRPr lang="en-GB" dirty="0"/>
          </a:p>
        </p:txBody>
      </p:sp>
      <p:sp>
        <p:nvSpPr>
          <p:cNvPr id="25" name="Text Placeholder 2">
            <a:extLst>
              <a:ext uri="{FF2B5EF4-FFF2-40B4-BE49-F238E27FC236}">
                <a16:creationId xmlns:a16="http://schemas.microsoft.com/office/drawing/2014/main" id="{30FC6093-376B-4DE5-8F2A-E19B5ECB2EE3}"/>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22" name="Picture Placeholder 2">
            <a:extLst>
              <a:ext uri="{FF2B5EF4-FFF2-40B4-BE49-F238E27FC236}">
                <a16:creationId xmlns:a16="http://schemas.microsoft.com/office/drawing/2014/main" id="{D712F944-2D21-4383-8C87-54C392AE0751}"/>
              </a:ext>
            </a:extLst>
          </p:cNvPr>
          <p:cNvSpPr>
            <a:spLocks noGrp="1"/>
          </p:cNvSpPr>
          <p:nvPr>
            <p:ph type="pic" sz="quarter" idx="13" hasCustomPrompt="1"/>
          </p:nvPr>
        </p:nvSpPr>
        <p:spPr>
          <a:xfrm>
            <a:off x="163827" y="164306"/>
            <a:ext cx="11863863" cy="6529387"/>
          </a:xfrm>
        </p:spPr>
        <p:txBody>
          <a:bodyPr anchor="ctr"/>
          <a:lstStyle>
            <a:lvl1pPr algn="ctr">
              <a:defRPr>
                <a:solidFill>
                  <a:schemeClr val="bg1"/>
                </a:solidFill>
              </a:defRPr>
            </a:lvl1pPr>
          </a:lstStyle>
          <a:p>
            <a:r>
              <a:rPr lang="en-GB" dirty="0"/>
              <a:t>Click to insert image &gt; Right Click &gt; Send to back</a:t>
            </a:r>
          </a:p>
        </p:txBody>
      </p:sp>
      <p:grpSp>
        <p:nvGrpSpPr>
          <p:cNvPr id="36" name="Group 35">
            <a:extLst>
              <a:ext uri="{FF2B5EF4-FFF2-40B4-BE49-F238E27FC236}">
                <a16:creationId xmlns:a16="http://schemas.microsoft.com/office/drawing/2014/main" id="{E26F7611-0F57-4621-AC73-9C3468822D00}"/>
              </a:ext>
            </a:extLst>
          </p:cNvPr>
          <p:cNvGrpSpPr/>
          <p:nvPr userDrawn="1"/>
        </p:nvGrpSpPr>
        <p:grpSpPr>
          <a:xfrm>
            <a:off x="-3650846" y="0"/>
            <a:ext cx="3572270" cy="4794429"/>
            <a:chOff x="838199" y="1150070"/>
            <a:chExt cx="3572270" cy="4794429"/>
          </a:xfrm>
          <a:solidFill>
            <a:schemeClr val="tx1"/>
          </a:solidFill>
        </p:grpSpPr>
        <p:sp>
          <p:nvSpPr>
            <p:cNvPr id="37" name="Rectangle 36">
              <a:extLst>
                <a:ext uri="{FF2B5EF4-FFF2-40B4-BE49-F238E27FC236}">
                  <a16:creationId xmlns:a16="http://schemas.microsoft.com/office/drawing/2014/main" id="{633B133B-D0F6-417C-9495-1FE07BE20FA3}"/>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46C42DB8-9883-418E-8A89-5A70B9C05002}"/>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39" name="Rectangle 38">
              <a:extLst>
                <a:ext uri="{FF2B5EF4-FFF2-40B4-BE49-F238E27FC236}">
                  <a16:creationId xmlns:a16="http://schemas.microsoft.com/office/drawing/2014/main" id="{E5C2F997-0937-4863-AD26-A943AC07856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0" name="TextBox 39">
              <a:extLst>
                <a:ext uri="{FF2B5EF4-FFF2-40B4-BE49-F238E27FC236}">
                  <a16:creationId xmlns:a16="http://schemas.microsoft.com/office/drawing/2014/main" id="{D33CAA36-ACE6-42D1-864B-925CB1C7573F}"/>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473A5F3B-A5B9-4B53-B42A-77350A7B72FC}"/>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D017F9F-DAEB-4E26-A0B5-516BEF50DFA0}"/>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43" name="TextBox 42">
              <a:extLst>
                <a:ext uri="{FF2B5EF4-FFF2-40B4-BE49-F238E27FC236}">
                  <a16:creationId xmlns:a16="http://schemas.microsoft.com/office/drawing/2014/main" id="{4C818F76-FCCB-4139-AD56-BA362EFE5F33}"/>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44" name="TextBox 43">
              <a:extLst>
                <a:ext uri="{FF2B5EF4-FFF2-40B4-BE49-F238E27FC236}">
                  <a16:creationId xmlns:a16="http://schemas.microsoft.com/office/drawing/2014/main" id="{2CAE5459-ADC2-4373-A65A-D2CD1C8C9577}"/>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45" name="Rectangle 44">
              <a:extLst>
                <a:ext uri="{FF2B5EF4-FFF2-40B4-BE49-F238E27FC236}">
                  <a16:creationId xmlns:a16="http://schemas.microsoft.com/office/drawing/2014/main" id="{7A5DD5CF-4C26-4F1A-B412-356936A8434D}"/>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2407397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w/Pull Ou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0AB1B2B-151F-4704-9209-191FD55605CE}"/>
              </a:ext>
            </a:extLst>
          </p:cNvPr>
          <p:cNvSpPr>
            <a:spLocks noGrp="1"/>
          </p:cNvSpPr>
          <p:nvPr>
            <p:ph type="pic" sz="quarter" idx="13" hasCustomPrompt="1"/>
          </p:nvPr>
        </p:nvSpPr>
        <p:spPr>
          <a:xfrm>
            <a:off x="164069" y="164306"/>
            <a:ext cx="11863863" cy="6529387"/>
          </a:xfrm>
        </p:spPr>
        <p:txBody>
          <a:bodyPr tIns="756000" anchor="t"/>
          <a:lstStyle>
            <a:lvl1pPr algn="ctr">
              <a:defRPr>
                <a:solidFill>
                  <a:schemeClr val="tx2"/>
                </a:solidFill>
              </a:defRPr>
            </a:lvl1pPr>
          </a:lstStyle>
          <a:p>
            <a:r>
              <a:rPr lang="en-GB" dirty="0"/>
              <a:t>Click to insert image &gt; Right Click &gt; Send to back</a:t>
            </a:r>
          </a:p>
        </p:txBody>
      </p:sp>
      <p:sp>
        <p:nvSpPr>
          <p:cNvPr id="4" name="Date Placeholder 3">
            <a:extLst>
              <a:ext uri="{FF2B5EF4-FFF2-40B4-BE49-F238E27FC236}">
                <a16:creationId xmlns:a16="http://schemas.microsoft.com/office/drawing/2014/main" id="{13C36882-FB0C-4A4D-9BEB-983A099D561E}"/>
              </a:ext>
            </a:extLst>
          </p:cNvPr>
          <p:cNvSpPr>
            <a:spLocks noGrp="1"/>
          </p:cNvSpPr>
          <p:nvPr>
            <p:ph type="dt" sz="half" idx="10"/>
          </p:nvPr>
        </p:nvSpPr>
        <p:spPr/>
        <p:txBody>
          <a:body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B5687060-8AFD-4BBE-ADE5-005543396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16481-4A45-4E77-A392-D8D2D9C31046}"/>
              </a:ext>
            </a:extLst>
          </p:cNvPr>
          <p:cNvSpPr>
            <a:spLocks noGrp="1"/>
          </p:cNvSpPr>
          <p:nvPr>
            <p:ph type="sldNum" sz="quarter" idx="12"/>
          </p:nvPr>
        </p:nvSpPr>
        <p:spPr/>
        <p:txBody>
          <a:bodyPr/>
          <a:lstStyle/>
          <a:p>
            <a:fld id="{E2C109BD-B66D-4AC0-B7BA-424EAFDDB1E4}" type="slidenum">
              <a:rPr lang="en-GB" smtClean="0"/>
              <a:pPr/>
              <a:t>‹#›</a:t>
            </a:fld>
            <a:endParaRPr lang="en-GB" dirty="0"/>
          </a:p>
        </p:txBody>
      </p:sp>
      <p:sp>
        <p:nvSpPr>
          <p:cNvPr id="9" name="Text Placeholder 18">
            <a:extLst>
              <a:ext uri="{FF2B5EF4-FFF2-40B4-BE49-F238E27FC236}">
                <a16:creationId xmlns:a16="http://schemas.microsoft.com/office/drawing/2014/main" id="{E8905588-7867-4B7A-B967-73823838EB68}"/>
              </a:ext>
            </a:extLst>
          </p:cNvPr>
          <p:cNvSpPr>
            <a:spLocks noGrp="1"/>
          </p:cNvSpPr>
          <p:nvPr>
            <p:ph type="body" sz="quarter" idx="23" hasCustomPrompt="1"/>
          </p:nvPr>
        </p:nvSpPr>
        <p:spPr>
          <a:xfrm rot="16200000">
            <a:off x="7763670" y="650080"/>
            <a:ext cx="3126580" cy="5401470"/>
          </a:xfrm>
          <a:prstGeom prst="round2SameRect">
            <a:avLst>
              <a:gd name="adj1" fmla="val 2015"/>
              <a:gd name="adj2" fmla="val 0"/>
            </a:avLst>
          </a:prstGeom>
          <a:solidFill>
            <a:schemeClr val="accent2"/>
          </a:solidFill>
        </p:spPr>
        <p:txBody>
          <a:bodyPr vert="vert" lIns="252000" tIns="468000" rIns="439200" bIns="252000" anchor="t">
            <a:noAutofit/>
          </a:bodyPr>
          <a:lstStyle>
            <a:lvl1pPr algn="l">
              <a:defRPr sz="4000">
                <a:latin typeface="+mj-lt"/>
              </a:defRPr>
            </a:lvl1pPr>
            <a:lvl2pPr algn="l">
              <a:defRPr>
                <a:latin typeface="+mj-lt"/>
              </a:defRPr>
            </a:lvl2pPr>
            <a:lvl3pPr algn="l">
              <a:defRPr>
                <a:latin typeface="+mj-lt"/>
              </a:defRPr>
            </a:lvl3pPr>
            <a:lvl4pPr algn="l">
              <a:defRPr>
                <a:latin typeface="+mj-lt"/>
              </a:defRPr>
            </a:lvl4pPr>
            <a:lvl5pPr algn="l">
              <a:defRPr>
                <a:latin typeface="+mj-lt"/>
              </a:defRPr>
            </a:lvl5pPr>
          </a:lstStyle>
          <a:p>
            <a:pPr lvl="0"/>
            <a:r>
              <a:rPr lang="en-US" dirty="0"/>
              <a:t>Click to insert title</a:t>
            </a:r>
            <a:endParaRPr lang="en-GB" dirty="0"/>
          </a:p>
        </p:txBody>
      </p:sp>
      <p:sp>
        <p:nvSpPr>
          <p:cNvPr id="3" name="Text Placeholder 2">
            <a:extLst>
              <a:ext uri="{FF2B5EF4-FFF2-40B4-BE49-F238E27FC236}">
                <a16:creationId xmlns:a16="http://schemas.microsoft.com/office/drawing/2014/main" id="{C494F859-F34A-4438-A899-B202A39FC65C}"/>
              </a:ext>
            </a:extLst>
          </p:cNvPr>
          <p:cNvSpPr>
            <a:spLocks noGrp="1"/>
          </p:cNvSpPr>
          <p:nvPr>
            <p:ph type="body" sz="quarter" idx="24"/>
          </p:nvPr>
        </p:nvSpPr>
        <p:spPr>
          <a:xfrm>
            <a:off x="7094220" y="2898854"/>
            <a:ext cx="4229100" cy="13531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a:extLst>
              <a:ext uri="{FF2B5EF4-FFF2-40B4-BE49-F238E27FC236}">
                <a16:creationId xmlns:a16="http://schemas.microsoft.com/office/drawing/2014/main" id="{07F5134C-90AC-48EF-BF48-C1003231F84C}"/>
              </a:ext>
            </a:extLst>
          </p:cNvPr>
          <p:cNvSpPr>
            <a:spLocks noGrp="1"/>
          </p:cNvSpPr>
          <p:nvPr>
            <p:ph type="body" sz="quarter" idx="35" hasCustomPrompt="1"/>
          </p:nvPr>
        </p:nvSpPr>
        <p:spPr>
          <a:xfrm>
            <a:off x="0" y="0"/>
            <a:ext cx="12192000" cy="50244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24" name="Group 23">
            <a:extLst>
              <a:ext uri="{FF2B5EF4-FFF2-40B4-BE49-F238E27FC236}">
                <a16:creationId xmlns:a16="http://schemas.microsoft.com/office/drawing/2014/main" id="{CB4DD4AD-E119-4CC0-B848-CBCE0DEFABC2}"/>
              </a:ext>
            </a:extLst>
          </p:cNvPr>
          <p:cNvGrpSpPr/>
          <p:nvPr userDrawn="1"/>
        </p:nvGrpSpPr>
        <p:grpSpPr>
          <a:xfrm>
            <a:off x="-3650846" y="0"/>
            <a:ext cx="3572270" cy="4794429"/>
            <a:chOff x="838199" y="1150070"/>
            <a:chExt cx="3572270" cy="4794429"/>
          </a:xfrm>
          <a:solidFill>
            <a:schemeClr val="tx1"/>
          </a:solidFill>
        </p:grpSpPr>
        <p:sp>
          <p:nvSpPr>
            <p:cNvPr id="25" name="Rectangle 24">
              <a:extLst>
                <a:ext uri="{FF2B5EF4-FFF2-40B4-BE49-F238E27FC236}">
                  <a16:creationId xmlns:a16="http://schemas.microsoft.com/office/drawing/2014/main" id="{002A0FCA-2EB4-4F46-993E-8AC8E6450232}"/>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AA0F1D5F-AFA2-49E1-B825-A6F25D431E6C}"/>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latin typeface="+mj-lt"/>
                </a:rPr>
                <a:t>How to insert a </a:t>
              </a:r>
              <a:br>
                <a:rPr lang="en-GB" dirty="0">
                  <a:solidFill>
                    <a:srgbClr val="333333"/>
                  </a:solidFill>
                  <a:latin typeface="+mj-lt"/>
                </a:rPr>
              </a:br>
              <a:r>
                <a:rPr lang="en-GB" dirty="0">
                  <a:solidFill>
                    <a:srgbClr val="333333"/>
                  </a:solidFill>
                  <a:latin typeface="+mj-lt"/>
                </a:rPr>
                <a:t>background in a placeholder</a:t>
              </a:r>
            </a:p>
          </p:txBody>
        </p:sp>
        <p:sp>
          <p:nvSpPr>
            <p:cNvPr id="27" name="Rectangle 26">
              <a:extLst>
                <a:ext uri="{FF2B5EF4-FFF2-40B4-BE49-F238E27FC236}">
                  <a16:creationId xmlns:a16="http://schemas.microsoft.com/office/drawing/2014/main" id="{AB2E6702-DD3E-4608-83FB-99D38929765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8" name="TextBox 27">
              <a:extLst>
                <a:ext uri="{FF2B5EF4-FFF2-40B4-BE49-F238E27FC236}">
                  <a16:creationId xmlns:a16="http://schemas.microsoft.com/office/drawing/2014/main" id="{6BB3BF89-5FA4-400C-8670-B56CF2D8B8C6}"/>
                </a:ext>
              </a:extLst>
            </p:cNvPr>
            <p:cNvSpPr txBox="1"/>
            <p:nvPr/>
          </p:nvSpPr>
          <p:spPr>
            <a:xfrm>
              <a:off x="838199" y="3344436"/>
              <a:ext cx="3507557"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00A83A6C-2AD4-4248-9843-45665D9C2523}"/>
                </a:ext>
              </a:extLst>
            </p:cNvPr>
            <p:cNvSpPr txBox="1"/>
            <p:nvPr/>
          </p:nvSpPr>
          <p:spPr>
            <a:xfrm>
              <a:off x="838199" y="406337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DAFD89B8-7FE8-4060-BDE5-BC2B969AAABE}"/>
                </a:ext>
              </a:extLst>
            </p:cNvPr>
            <p:cNvSpPr txBox="1"/>
            <p:nvPr/>
          </p:nvSpPr>
          <p:spPr>
            <a:xfrm>
              <a:off x="838199" y="4617885"/>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a:t>
              </a:r>
            </a:p>
          </p:txBody>
        </p:sp>
        <p:sp>
          <p:nvSpPr>
            <p:cNvPr id="31" name="TextBox 30">
              <a:extLst>
                <a:ext uri="{FF2B5EF4-FFF2-40B4-BE49-F238E27FC236}">
                  <a16:creationId xmlns:a16="http://schemas.microsoft.com/office/drawing/2014/main" id="{A9DD64EE-A553-4546-983F-1A2DDE0CDD22}"/>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2" name="TextBox 31">
              <a:extLst>
                <a:ext uri="{FF2B5EF4-FFF2-40B4-BE49-F238E27FC236}">
                  <a16:creationId xmlns:a16="http://schemas.microsoft.com/office/drawing/2014/main" id="{8BD7F780-F6CF-4EBA-AEA9-D61EDF9B136B}"/>
                </a:ext>
              </a:extLst>
            </p:cNvPr>
            <p:cNvSpPr txBox="1"/>
            <p:nvPr/>
          </p:nvSpPr>
          <p:spPr>
            <a:xfrm>
              <a:off x="838199" y="1867808"/>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3" name="Rectangle 32">
              <a:extLst>
                <a:ext uri="{FF2B5EF4-FFF2-40B4-BE49-F238E27FC236}">
                  <a16:creationId xmlns:a16="http://schemas.microsoft.com/office/drawing/2014/main" id="{482FF500-93AD-470A-9FC0-1EEE0EBCE570}"/>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Tree>
    <p:extLst>
      <p:ext uri="{BB962C8B-B14F-4D97-AF65-F5344CB8AC3E}">
        <p14:creationId xmlns:p14="http://schemas.microsoft.com/office/powerpoint/2010/main" val="8620989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6334839-9696-47F6-86D9-7EB59E361FDB}"/>
              </a:ext>
            </a:extLst>
          </p:cNvPr>
          <p:cNvGrpSpPr/>
          <p:nvPr userDrawn="1"/>
        </p:nvGrpSpPr>
        <p:grpSpPr>
          <a:xfrm>
            <a:off x="1" y="0"/>
            <a:ext cx="12192001" cy="6858000"/>
            <a:chOff x="1" y="0"/>
            <a:chExt cx="12192001" cy="6858000"/>
          </a:xfrm>
        </p:grpSpPr>
        <p:sp>
          <p:nvSpPr>
            <p:cNvPr id="30" name="Rectangle 29">
              <a:extLst>
                <a:ext uri="{FF2B5EF4-FFF2-40B4-BE49-F238E27FC236}">
                  <a16:creationId xmlns:a16="http://schemas.microsoft.com/office/drawing/2014/main" id="{9B7F59F5-5120-4F52-ABFF-919CA5E99B9A}"/>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1" name="Rectangle 30">
              <a:extLst>
                <a:ext uri="{FF2B5EF4-FFF2-40B4-BE49-F238E27FC236}">
                  <a16:creationId xmlns:a16="http://schemas.microsoft.com/office/drawing/2014/main" id="{90F8C26F-1037-4D84-8F7F-08F93DEABC73}"/>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2" name="Rectangle 31">
              <a:extLst>
                <a:ext uri="{FF2B5EF4-FFF2-40B4-BE49-F238E27FC236}">
                  <a16:creationId xmlns:a16="http://schemas.microsoft.com/office/drawing/2014/main" id="{590765B0-0E25-415C-9D90-6D308ED18942}"/>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3" name="Rectangle 32">
              <a:extLst>
                <a:ext uri="{FF2B5EF4-FFF2-40B4-BE49-F238E27FC236}">
                  <a16:creationId xmlns:a16="http://schemas.microsoft.com/office/drawing/2014/main" id="{B7BDFFED-3475-4E91-853C-2BE3272B1826}"/>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2" name="Title Placeholder 1">
            <a:extLst>
              <a:ext uri="{FF2B5EF4-FFF2-40B4-BE49-F238E27FC236}">
                <a16:creationId xmlns:a16="http://schemas.microsoft.com/office/drawing/2014/main" id="{53B81A8D-E835-44A8-9D99-D6C7DF09A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3B24F8C-9BBC-4854-8135-F8C98BEC2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09D6309-3E1C-47DA-B78C-5849F835308B}"/>
              </a:ext>
            </a:extLst>
          </p:cNvPr>
          <p:cNvSpPr>
            <a:spLocks noGrp="1"/>
          </p:cNvSpPr>
          <p:nvPr>
            <p:ph type="dt" sz="half" idx="2"/>
          </p:nvPr>
        </p:nvSpPr>
        <p:spPr>
          <a:xfrm>
            <a:off x="8652031" y="6312325"/>
            <a:ext cx="2743200" cy="365125"/>
          </a:xfrm>
          <a:prstGeom prst="rect">
            <a:avLst/>
          </a:prstGeom>
        </p:spPr>
        <p:txBody>
          <a:bodyPr vert="horz" lIns="91440" tIns="45720" rIns="91440" bIns="45720" rtlCol="0" anchor="b">
            <a:noAutofit/>
          </a:bodyPr>
          <a:lstStyle>
            <a:lvl1pPr algn="r">
              <a:lnSpc>
                <a:spcPct val="90000"/>
              </a:lnSpc>
              <a:spcAft>
                <a:spcPts val="600"/>
              </a:spcAft>
              <a:defRPr sz="1000">
                <a:solidFill>
                  <a:schemeClr val="tx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3B53CF7C-253E-46D8-8E96-14B3B6FD49CC}"/>
              </a:ext>
            </a:extLst>
          </p:cNvPr>
          <p:cNvSpPr>
            <a:spLocks noGrp="1"/>
          </p:cNvSpPr>
          <p:nvPr>
            <p:ph type="ftr" sz="quarter" idx="3"/>
          </p:nvPr>
        </p:nvSpPr>
        <p:spPr>
          <a:xfrm>
            <a:off x="163828" y="6312325"/>
            <a:ext cx="5113020" cy="365125"/>
          </a:xfrm>
          <a:prstGeom prst="rect">
            <a:avLst/>
          </a:prstGeom>
        </p:spPr>
        <p:txBody>
          <a:bodyPr vert="horz" lIns="91440" tIns="45720" rIns="91440" bIns="45720" rtlCol="0" anchor="b">
            <a:noAutofit/>
          </a:bodyPr>
          <a:lstStyle>
            <a:lvl1pPr algn="l">
              <a:lnSpc>
                <a:spcPct val="90000"/>
              </a:lnSpc>
              <a:spcAft>
                <a:spcPts val="600"/>
              </a:spcAft>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D66F1B26-684A-472E-839D-A0166CE89A15}"/>
              </a:ext>
            </a:extLst>
          </p:cNvPr>
          <p:cNvSpPr>
            <a:spLocks noGrp="1"/>
          </p:cNvSpPr>
          <p:nvPr>
            <p:ph type="sldNum" sz="quarter" idx="4"/>
          </p:nvPr>
        </p:nvSpPr>
        <p:spPr>
          <a:xfrm>
            <a:off x="11395231" y="6312325"/>
            <a:ext cx="632460" cy="365125"/>
          </a:xfrm>
          <a:prstGeom prst="rect">
            <a:avLst/>
          </a:prstGeom>
        </p:spPr>
        <p:txBody>
          <a:bodyPr vert="horz" lIns="91440" tIns="45720" rIns="91440" bIns="45720" rtlCol="0" anchor="b">
            <a:noAutofit/>
          </a:bodyPr>
          <a:lstStyle>
            <a:lvl1pPr algn="r">
              <a:lnSpc>
                <a:spcPct val="90000"/>
              </a:lnSpc>
              <a:spcAft>
                <a:spcPts val="600"/>
              </a:spcAft>
              <a:defRPr sz="1000">
                <a:solidFill>
                  <a:schemeClr val="tx2"/>
                </a:solidFill>
              </a:defRPr>
            </a:lvl1pPr>
          </a:lstStyle>
          <a:p>
            <a:fld id="{E2C109BD-B66D-4AC0-B7BA-424EAFDDB1E4}" type="slidenum">
              <a:rPr lang="en-GB" smtClean="0"/>
              <a:pPr/>
              <a:t>‹#›</a:t>
            </a:fld>
            <a:endParaRPr lang="en-GB" dirty="0"/>
          </a:p>
        </p:txBody>
      </p:sp>
    </p:spTree>
    <p:extLst>
      <p:ext uri="{BB962C8B-B14F-4D97-AF65-F5344CB8AC3E}">
        <p14:creationId xmlns:p14="http://schemas.microsoft.com/office/powerpoint/2010/main" val="2773831148"/>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82" r:id="rId3"/>
    <p:sldLayoutId id="2147483653" r:id="rId4"/>
    <p:sldLayoutId id="2147483670"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7" r:id="rId15"/>
    <p:sldLayoutId id="2147483663" r:id="rId16"/>
    <p:sldLayoutId id="2147483664" r:id="rId17"/>
    <p:sldLayoutId id="2147483708" r:id="rId18"/>
    <p:sldLayoutId id="2147483667" r:id="rId19"/>
    <p:sldLayoutId id="2147483666" r:id="rId20"/>
    <p:sldLayoutId id="2147483668" r:id="rId21"/>
    <p:sldLayoutId id="2147483675" r:id="rId22"/>
  </p:sldLayoutIdLst>
  <p:transition>
    <p:fade/>
  </p:transition>
  <p:txStyles>
    <p:titleStyle>
      <a:lvl1pPr algn="ctr" defTabSz="914400" rtl="0" eaLnBrk="1" latinLnBrk="0" hangingPunct="1">
        <a:lnSpc>
          <a:spcPct val="90000"/>
        </a:lnSpc>
        <a:spcBef>
          <a:spcPct val="0"/>
        </a:spcBef>
        <a:spcAft>
          <a:spcPts val="0"/>
        </a:spcAft>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400" kern="1200">
          <a:solidFill>
            <a:schemeClr val="tx2"/>
          </a:solidFill>
          <a:latin typeface="+mn-lt"/>
          <a:ea typeface="+mn-ea"/>
          <a:cs typeface="+mn-cs"/>
        </a:defRPr>
      </a:lvl1pPr>
      <a:lvl2pPr marL="182563" indent="-144463"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2"/>
          </a:solidFill>
          <a:latin typeface="+mn-lt"/>
          <a:ea typeface="+mn-ea"/>
          <a:cs typeface="+mn-cs"/>
        </a:defRPr>
      </a:lvl2pPr>
      <a:lvl3pPr marL="328613" indent="-130175" algn="l" defTabSz="914400" rtl="0" eaLnBrk="1" latinLnBrk="0" hangingPunct="1">
        <a:lnSpc>
          <a:spcPct val="90000"/>
        </a:lnSpc>
        <a:spcBef>
          <a:spcPts val="500"/>
        </a:spcBef>
        <a:spcAft>
          <a:spcPts val="600"/>
        </a:spcAft>
        <a:buFont typeface="Arial" panose="020B0604020202020204" pitchFamily="34" charset="0"/>
        <a:buChar char="•"/>
        <a:defRPr sz="1000" kern="1200">
          <a:solidFill>
            <a:schemeClr val="tx2"/>
          </a:solidFill>
          <a:latin typeface="+mn-lt"/>
          <a:ea typeface="+mn-ea"/>
          <a:cs typeface="+mn-cs"/>
        </a:defRPr>
      </a:lvl3pPr>
      <a:lvl4pPr marL="485775" indent="-130175" algn="l" defTabSz="914400" rtl="0" eaLnBrk="1" latinLnBrk="0" hangingPunct="1">
        <a:lnSpc>
          <a:spcPct val="90000"/>
        </a:lnSpc>
        <a:spcBef>
          <a:spcPts val="500"/>
        </a:spcBef>
        <a:spcAft>
          <a:spcPts val="600"/>
        </a:spcAft>
        <a:buFont typeface="Arial" panose="020B0604020202020204" pitchFamily="34" charset="0"/>
        <a:buChar char="•"/>
        <a:defRPr sz="800" kern="1200">
          <a:solidFill>
            <a:schemeClr val="tx2"/>
          </a:solidFill>
          <a:latin typeface="+mn-lt"/>
          <a:ea typeface="+mn-ea"/>
          <a:cs typeface="+mn-cs"/>
        </a:defRPr>
      </a:lvl4pPr>
      <a:lvl5pPr marL="623888" indent="-128588" algn="l" defTabSz="914400" rtl="0" eaLnBrk="1" latinLnBrk="0" hangingPunct="1">
        <a:lnSpc>
          <a:spcPct val="90000"/>
        </a:lnSpc>
        <a:spcBef>
          <a:spcPts val="500"/>
        </a:spcBef>
        <a:spcAft>
          <a:spcPts val="600"/>
        </a:spcAft>
        <a:buFont typeface="Arial" panose="020B0604020202020204" pitchFamily="34" charset="0"/>
        <a:buChar char="•"/>
        <a:defRPr sz="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6334839-9696-47F6-86D9-7EB59E361FDB}"/>
              </a:ext>
            </a:extLst>
          </p:cNvPr>
          <p:cNvGrpSpPr/>
          <p:nvPr userDrawn="1"/>
        </p:nvGrpSpPr>
        <p:grpSpPr>
          <a:xfrm>
            <a:off x="1" y="0"/>
            <a:ext cx="12192001" cy="6858000"/>
            <a:chOff x="1" y="0"/>
            <a:chExt cx="12192001" cy="6858000"/>
          </a:xfrm>
        </p:grpSpPr>
        <p:sp>
          <p:nvSpPr>
            <p:cNvPr id="30" name="Rectangle 29">
              <a:extLst>
                <a:ext uri="{FF2B5EF4-FFF2-40B4-BE49-F238E27FC236}">
                  <a16:creationId xmlns:a16="http://schemas.microsoft.com/office/drawing/2014/main" id="{9B7F59F5-5120-4F52-ABFF-919CA5E99B9A}"/>
                </a:ext>
              </a:extLst>
            </p:cNvPr>
            <p:cNvSpPr/>
            <p:nvPr userDrawn="1"/>
          </p:nvSpPr>
          <p:spPr>
            <a:xfrm>
              <a:off x="1"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1" name="Rectangle 30">
              <a:extLst>
                <a:ext uri="{FF2B5EF4-FFF2-40B4-BE49-F238E27FC236}">
                  <a16:creationId xmlns:a16="http://schemas.microsoft.com/office/drawing/2014/main" id="{90F8C26F-1037-4D84-8F7F-08F93DEABC73}"/>
                </a:ext>
              </a:extLst>
            </p:cNvPr>
            <p:cNvSpPr/>
            <p:nvPr userDrawn="1"/>
          </p:nvSpPr>
          <p:spPr>
            <a:xfrm>
              <a:off x="12027694" y="0"/>
              <a:ext cx="1643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2" name="Rectangle 31">
              <a:extLst>
                <a:ext uri="{FF2B5EF4-FFF2-40B4-BE49-F238E27FC236}">
                  <a16:creationId xmlns:a16="http://schemas.microsoft.com/office/drawing/2014/main" id="{590765B0-0E25-415C-9D90-6D308ED18942}"/>
                </a:ext>
              </a:extLst>
            </p:cNvPr>
            <p:cNvSpPr/>
            <p:nvPr userDrawn="1"/>
          </p:nvSpPr>
          <p:spPr>
            <a:xfrm rot="16200000">
              <a:off x="6013849" y="-6013847"/>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sp>
          <p:nvSpPr>
            <p:cNvPr id="33" name="Rectangle 32">
              <a:extLst>
                <a:ext uri="{FF2B5EF4-FFF2-40B4-BE49-F238E27FC236}">
                  <a16:creationId xmlns:a16="http://schemas.microsoft.com/office/drawing/2014/main" id="{B7BDFFED-3475-4E91-853C-2BE3272B1826}"/>
                </a:ext>
              </a:extLst>
            </p:cNvPr>
            <p:cNvSpPr/>
            <p:nvPr userDrawn="1"/>
          </p:nvSpPr>
          <p:spPr>
            <a:xfrm rot="16200000">
              <a:off x="6013849" y="679846"/>
              <a:ext cx="164306" cy="1219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400" dirty="0" err="1"/>
            </a:p>
          </p:txBody>
        </p:sp>
      </p:grpSp>
      <p:sp>
        <p:nvSpPr>
          <p:cNvPr id="2" name="Title Placeholder 1">
            <a:extLst>
              <a:ext uri="{FF2B5EF4-FFF2-40B4-BE49-F238E27FC236}">
                <a16:creationId xmlns:a16="http://schemas.microsoft.com/office/drawing/2014/main" id="{53B81A8D-E835-44A8-9D99-D6C7DF09A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B24F8C-9BBC-4854-8135-F8C98BEC2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09D6309-3E1C-47DA-B78C-5849F835308B}"/>
              </a:ext>
            </a:extLst>
          </p:cNvPr>
          <p:cNvSpPr>
            <a:spLocks noGrp="1"/>
          </p:cNvSpPr>
          <p:nvPr>
            <p:ph type="dt" sz="half" idx="2"/>
          </p:nvPr>
        </p:nvSpPr>
        <p:spPr>
          <a:xfrm>
            <a:off x="8652031" y="6312325"/>
            <a:ext cx="2743200" cy="365125"/>
          </a:xfrm>
          <a:prstGeom prst="rect">
            <a:avLst/>
          </a:prstGeom>
        </p:spPr>
        <p:txBody>
          <a:bodyPr vert="horz" lIns="91440" tIns="45720" rIns="91440" bIns="45720" rtlCol="0" anchor="b">
            <a:noAutofit/>
          </a:bodyPr>
          <a:lstStyle>
            <a:lvl1pPr algn="r">
              <a:lnSpc>
                <a:spcPct val="90000"/>
              </a:lnSpc>
              <a:spcAft>
                <a:spcPts val="600"/>
              </a:spcAft>
              <a:defRPr sz="1000">
                <a:solidFill>
                  <a:schemeClr val="tx2"/>
                </a:solidFill>
              </a:defRPr>
            </a:lvl1pPr>
          </a:lstStyle>
          <a:p>
            <a:fld id="{A026E259-EC99-4619-A96A-AE8AE5A94733}" type="datetimeFigureOut">
              <a:rPr lang="en-GB" smtClean="0"/>
              <a:pPr/>
              <a:t>03/09/2020</a:t>
            </a:fld>
            <a:endParaRPr lang="en-GB" dirty="0"/>
          </a:p>
        </p:txBody>
      </p:sp>
      <p:sp>
        <p:nvSpPr>
          <p:cNvPr id="5" name="Footer Placeholder 4">
            <a:extLst>
              <a:ext uri="{FF2B5EF4-FFF2-40B4-BE49-F238E27FC236}">
                <a16:creationId xmlns:a16="http://schemas.microsoft.com/office/drawing/2014/main" id="{3B53CF7C-253E-46D8-8E96-14B3B6FD49CC}"/>
              </a:ext>
            </a:extLst>
          </p:cNvPr>
          <p:cNvSpPr>
            <a:spLocks noGrp="1"/>
          </p:cNvSpPr>
          <p:nvPr>
            <p:ph type="ftr" sz="quarter" idx="3"/>
          </p:nvPr>
        </p:nvSpPr>
        <p:spPr>
          <a:xfrm>
            <a:off x="163828" y="6312325"/>
            <a:ext cx="5113020" cy="365125"/>
          </a:xfrm>
          <a:prstGeom prst="rect">
            <a:avLst/>
          </a:prstGeom>
        </p:spPr>
        <p:txBody>
          <a:bodyPr vert="horz" lIns="91440" tIns="45720" rIns="91440" bIns="45720" rtlCol="0" anchor="b">
            <a:noAutofit/>
          </a:bodyPr>
          <a:lstStyle>
            <a:lvl1pPr algn="l">
              <a:lnSpc>
                <a:spcPct val="90000"/>
              </a:lnSpc>
              <a:spcAft>
                <a:spcPts val="600"/>
              </a:spcAft>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D66F1B26-684A-472E-839D-A0166CE89A15}"/>
              </a:ext>
            </a:extLst>
          </p:cNvPr>
          <p:cNvSpPr>
            <a:spLocks noGrp="1"/>
          </p:cNvSpPr>
          <p:nvPr>
            <p:ph type="sldNum" sz="quarter" idx="4"/>
          </p:nvPr>
        </p:nvSpPr>
        <p:spPr>
          <a:xfrm>
            <a:off x="11395231" y="6312325"/>
            <a:ext cx="632460" cy="365125"/>
          </a:xfrm>
          <a:prstGeom prst="rect">
            <a:avLst/>
          </a:prstGeom>
        </p:spPr>
        <p:txBody>
          <a:bodyPr vert="horz" lIns="91440" tIns="45720" rIns="91440" bIns="45720" rtlCol="0" anchor="b">
            <a:noAutofit/>
          </a:bodyPr>
          <a:lstStyle>
            <a:lvl1pPr algn="r">
              <a:lnSpc>
                <a:spcPct val="90000"/>
              </a:lnSpc>
              <a:spcAft>
                <a:spcPts val="600"/>
              </a:spcAft>
              <a:defRPr sz="1000">
                <a:solidFill>
                  <a:schemeClr val="tx2"/>
                </a:solidFill>
              </a:defRPr>
            </a:lvl1pPr>
          </a:lstStyle>
          <a:p>
            <a:fld id="{E2C109BD-B66D-4AC0-B7BA-424EAFDDB1E4}" type="slidenum">
              <a:rPr lang="en-GB" smtClean="0"/>
              <a:pPr/>
              <a:t>‹#›</a:t>
            </a:fld>
            <a:endParaRPr lang="en-GB" dirty="0"/>
          </a:p>
        </p:txBody>
      </p:sp>
    </p:spTree>
    <p:extLst>
      <p:ext uri="{BB962C8B-B14F-4D97-AF65-F5344CB8AC3E}">
        <p14:creationId xmlns:p14="http://schemas.microsoft.com/office/powerpoint/2010/main" val="4472197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686" r:id="rId3"/>
    <p:sldLayoutId id="2147483687" r:id="rId4"/>
    <p:sldLayoutId id="2147483704" r:id="rId5"/>
    <p:sldLayoutId id="2147483688" r:id="rId6"/>
    <p:sldLayoutId id="2147483689" r:id="rId7"/>
    <p:sldLayoutId id="2147483690" r:id="rId8"/>
    <p:sldLayoutId id="2147483691" r:id="rId9"/>
    <p:sldLayoutId id="2147483692" r:id="rId10"/>
    <p:sldLayoutId id="2147483694" r:id="rId11"/>
    <p:sldLayoutId id="2147483695" r:id="rId12"/>
    <p:sldLayoutId id="2147483696" r:id="rId13"/>
    <p:sldLayoutId id="2147483697" r:id="rId14"/>
    <p:sldLayoutId id="2147483698" r:id="rId15"/>
    <p:sldLayoutId id="2147483699" r:id="rId16"/>
    <p:sldLayoutId id="2147483700" r:id="rId17"/>
    <p:sldLayoutId id="2147483709" r:id="rId18"/>
    <p:sldLayoutId id="2147483701" r:id="rId19"/>
    <p:sldLayoutId id="2147483702" r:id="rId20"/>
    <p:sldLayoutId id="2147483703" r:id="rId21"/>
    <p:sldLayoutId id="2147483707" r:id="rId22"/>
  </p:sldLayoutIdLst>
  <p:transition>
    <p:fade/>
  </p:transition>
  <p:txStyles>
    <p:titleStyle>
      <a:lvl1pPr algn="ctr" defTabSz="914400" rtl="0" eaLnBrk="1" latinLnBrk="0" hangingPunct="1">
        <a:lnSpc>
          <a:spcPct val="90000"/>
        </a:lnSpc>
        <a:spcBef>
          <a:spcPct val="0"/>
        </a:spcBef>
        <a:spcAft>
          <a:spcPts val="0"/>
        </a:spcAft>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400" kern="1200">
          <a:solidFill>
            <a:schemeClr val="tx2"/>
          </a:solidFill>
          <a:latin typeface="+mn-lt"/>
          <a:ea typeface="+mn-ea"/>
          <a:cs typeface="+mn-cs"/>
        </a:defRPr>
      </a:lvl1pPr>
      <a:lvl2pPr marL="182563" indent="-144463"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2"/>
          </a:solidFill>
          <a:latin typeface="+mn-lt"/>
          <a:ea typeface="+mn-ea"/>
          <a:cs typeface="+mn-cs"/>
        </a:defRPr>
      </a:lvl2pPr>
      <a:lvl3pPr marL="328613" indent="-130175" algn="l" defTabSz="914400" rtl="0" eaLnBrk="1" latinLnBrk="0" hangingPunct="1">
        <a:lnSpc>
          <a:spcPct val="90000"/>
        </a:lnSpc>
        <a:spcBef>
          <a:spcPts val="500"/>
        </a:spcBef>
        <a:spcAft>
          <a:spcPts val="600"/>
        </a:spcAft>
        <a:buFont typeface="Arial" panose="020B0604020202020204" pitchFamily="34" charset="0"/>
        <a:buChar char="•"/>
        <a:defRPr sz="1000" kern="1200">
          <a:solidFill>
            <a:schemeClr val="tx2"/>
          </a:solidFill>
          <a:latin typeface="+mn-lt"/>
          <a:ea typeface="+mn-ea"/>
          <a:cs typeface="+mn-cs"/>
        </a:defRPr>
      </a:lvl3pPr>
      <a:lvl4pPr marL="485775" indent="-130175" algn="l" defTabSz="914400" rtl="0" eaLnBrk="1" latinLnBrk="0" hangingPunct="1">
        <a:lnSpc>
          <a:spcPct val="90000"/>
        </a:lnSpc>
        <a:spcBef>
          <a:spcPts val="500"/>
        </a:spcBef>
        <a:spcAft>
          <a:spcPts val="600"/>
        </a:spcAft>
        <a:buFont typeface="Arial" panose="020B0604020202020204" pitchFamily="34" charset="0"/>
        <a:buChar char="•"/>
        <a:defRPr sz="800" kern="1200">
          <a:solidFill>
            <a:schemeClr val="tx2"/>
          </a:solidFill>
          <a:latin typeface="+mn-lt"/>
          <a:ea typeface="+mn-ea"/>
          <a:cs typeface="+mn-cs"/>
        </a:defRPr>
      </a:lvl4pPr>
      <a:lvl5pPr marL="623888" indent="-128588" algn="l" defTabSz="914400" rtl="0" eaLnBrk="1" latinLnBrk="0" hangingPunct="1">
        <a:lnSpc>
          <a:spcPct val="90000"/>
        </a:lnSpc>
        <a:spcBef>
          <a:spcPts val="500"/>
        </a:spcBef>
        <a:spcAft>
          <a:spcPts val="600"/>
        </a:spcAft>
        <a:buFont typeface="Arial" panose="020B0604020202020204" pitchFamily="34" charset="0"/>
        <a:buChar char="•"/>
        <a:defRPr sz="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logo&#10;&#10;Description automatically generated">
            <a:extLst>
              <a:ext uri="{FF2B5EF4-FFF2-40B4-BE49-F238E27FC236}">
                <a16:creationId xmlns:a16="http://schemas.microsoft.com/office/drawing/2014/main" id="{B69EA2F1-6B1B-497D-A244-3042928D6A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77" r="4577"/>
          <a:stretch>
            <a:fillRect/>
          </a:stretch>
        </p:blipFill>
        <p:spPr/>
      </p:pic>
      <p:sp>
        <p:nvSpPr>
          <p:cNvPr id="2" name="Text Placeholder 1">
            <a:extLst>
              <a:ext uri="{FF2B5EF4-FFF2-40B4-BE49-F238E27FC236}">
                <a16:creationId xmlns:a16="http://schemas.microsoft.com/office/drawing/2014/main" id="{9658168A-ACEE-4EB2-A124-0FCEF5CB3E03}"/>
              </a:ext>
            </a:extLst>
          </p:cNvPr>
          <p:cNvSpPr>
            <a:spLocks noGrp="1"/>
          </p:cNvSpPr>
          <p:nvPr>
            <p:ph type="body" sz="quarter" idx="16"/>
          </p:nvPr>
        </p:nvSpPr>
        <p:spPr/>
        <p:txBody>
          <a:bodyPr/>
          <a:lstStyle/>
          <a:p>
            <a:endParaRPr lang="en-GB" dirty="0"/>
          </a:p>
        </p:txBody>
      </p:sp>
      <p:sp>
        <p:nvSpPr>
          <p:cNvPr id="3" name="Text Placeholder 2">
            <a:extLst>
              <a:ext uri="{FF2B5EF4-FFF2-40B4-BE49-F238E27FC236}">
                <a16:creationId xmlns:a16="http://schemas.microsoft.com/office/drawing/2014/main" id="{3076EE7D-BCAD-4510-8D97-4582E6A8043D}"/>
              </a:ext>
            </a:extLst>
          </p:cNvPr>
          <p:cNvSpPr>
            <a:spLocks noGrp="1"/>
          </p:cNvSpPr>
          <p:nvPr>
            <p:ph type="body" sz="quarter" idx="14"/>
          </p:nvPr>
        </p:nvSpPr>
        <p:spPr>
          <a:xfrm>
            <a:off x="327891" y="2605667"/>
            <a:ext cx="11535734" cy="2266157"/>
          </a:xfrm>
        </p:spPr>
        <p:txBody>
          <a:bodyPr/>
          <a:lstStyle/>
          <a:p>
            <a:r>
              <a:rPr lang="en-GB" sz="10000" dirty="0"/>
              <a:t>Manchester City Centre is Open</a:t>
            </a:r>
          </a:p>
        </p:txBody>
      </p:sp>
    </p:spTree>
    <p:extLst>
      <p:ext uri="{BB962C8B-B14F-4D97-AF65-F5344CB8AC3E}">
        <p14:creationId xmlns:p14="http://schemas.microsoft.com/office/powerpoint/2010/main" val="11907061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19586-8B27-43E2-9B10-3F930E6E8527}"/>
              </a:ext>
            </a:extLst>
          </p:cNvPr>
          <p:cNvSpPr txBox="1"/>
          <p:nvPr/>
        </p:nvSpPr>
        <p:spPr>
          <a:xfrm>
            <a:off x="1197953" y="2228671"/>
            <a:ext cx="10179294" cy="1200329"/>
          </a:xfrm>
          <a:prstGeom prst="rect">
            <a:avLst/>
          </a:prstGeom>
          <a:noFill/>
        </p:spPr>
        <p:txBody>
          <a:bodyPr wrap="square">
            <a:spAutoFit/>
          </a:bodyPr>
          <a:lstStyle/>
          <a:p>
            <a:r>
              <a:rPr lang="en-GB" sz="1800" dirty="0">
                <a:effectLst/>
                <a:latin typeface="+mj-lt"/>
                <a:ea typeface="Calibri" panose="020F0502020204030204" pitchFamily="34" charset="0"/>
                <a:cs typeface="Times New Roman" panose="02020603050405020304" pitchFamily="18" charset="0"/>
              </a:rPr>
              <a:t>Manchester city centre now needs the support of office space landlords, owners, managers and occupiers and encourage a return to work, even if in our new world, flexibility is the new norm. </a:t>
            </a:r>
          </a:p>
          <a:p>
            <a:r>
              <a:rPr lang="en-GB" sz="1800" dirty="0">
                <a:effectLst/>
                <a:latin typeface="+mj-lt"/>
                <a:ea typeface="Calibri" panose="020F0502020204030204" pitchFamily="34" charset="0"/>
                <a:cs typeface="Times New Roman" panose="02020603050405020304" pitchFamily="18" charset="0"/>
              </a:rPr>
              <a:t> </a:t>
            </a:r>
          </a:p>
          <a:p>
            <a:r>
              <a:rPr lang="en-GB" sz="1800" dirty="0">
                <a:effectLst/>
                <a:latin typeface="+mj-lt"/>
                <a:ea typeface="Calibri" panose="020F0502020204030204" pitchFamily="34" charset="0"/>
                <a:cs typeface="Times New Roman" panose="02020603050405020304" pitchFamily="18" charset="0"/>
              </a:rPr>
              <a:t>Let’s work together to help support city centre businesses who depend on the custom of your staff. </a:t>
            </a:r>
          </a:p>
        </p:txBody>
      </p:sp>
      <p:pic>
        <p:nvPicPr>
          <p:cNvPr id="3" name="Picture 2" descr="A picture containing drawing&#10;&#10;Description automatically generated">
            <a:extLst>
              <a:ext uri="{FF2B5EF4-FFF2-40B4-BE49-F238E27FC236}">
                <a16:creationId xmlns:a16="http://schemas.microsoft.com/office/drawing/2014/main" id="{27FCD13C-5BC4-471D-A40B-52F06A6DF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4386721"/>
            <a:ext cx="2195878" cy="785575"/>
          </a:xfrm>
          <a:prstGeom prst="rect">
            <a:avLst/>
          </a:prstGeom>
        </p:spPr>
      </p:pic>
      <p:pic>
        <p:nvPicPr>
          <p:cNvPr id="6" name="Picture 5" descr="A close up of a logo&#10;&#10;Description automatically generated">
            <a:extLst>
              <a:ext uri="{FF2B5EF4-FFF2-40B4-BE49-F238E27FC236}">
                <a16:creationId xmlns:a16="http://schemas.microsoft.com/office/drawing/2014/main" id="{45E7C7A2-494D-481E-84D7-108EC6CDF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569" y="4354114"/>
            <a:ext cx="3379679" cy="85078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73BCA41-AD86-49AE-9E3D-5D0DDC7DB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127" y="4214727"/>
            <a:ext cx="2722683" cy="1153438"/>
          </a:xfrm>
          <a:prstGeom prst="rect">
            <a:avLst/>
          </a:prstGeom>
        </p:spPr>
      </p:pic>
    </p:spTree>
    <p:extLst>
      <p:ext uri="{BB962C8B-B14F-4D97-AF65-F5344CB8AC3E}">
        <p14:creationId xmlns:p14="http://schemas.microsoft.com/office/powerpoint/2010/main" val="5480296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19586-8B27-43E2-9B10-3F930E6E8527}"/>
              </a:ext>
            </a:extLst>
          </p:cNvPr>
          <p:cNvSpPr txBox="1"/>
          <p:nvPr/>
        </p:nvSpPr>
        <p:spPr>
          <a:xfrm>
            <a:off x="1180368" y="1241178"/>
            <a:ext cx="10179294" cy="4512133"/>
          </a:xfrm>
          <a:prstGeom prst="rect">
            <a:avLst/>
          </a:prstGeom>
          <a:noFill/>
        </p:spPr>
        <p:txBody>
          <a:bodyPr wrap="square">
            <a:spAutoFit/>
          </a:bodyPr>
          <a:lstStyle/>
          <a:p>
            <a:pPr>
              <a:lnSpc>
                <a:spcPct val="107000"/>
              </a:lnSpc>
              <a:spcAft>
                <a:spcPts val="800"/>
              </a:spcAft>
            </a:pPr>
            <a:r>
              <a:rPr lang="en-GB" sz="1600" dirty="0">
                <a:effectLst/>
                <a:latin typeface="Georgia" panose="02040502050405020303" pitchFamily="18" charset="0"/>
                <a:ea typeface="Calibri" panose="020F0502020204030204" pitchFamily="34" charset="0"/>
                <a:cs typeface="Times New Roman" panose="02020603050405020304" pitchFamily="18" charset="0"/>
              </a:rPr>
              <a:t>Manchester’s corporate community is acting together to make sure the city centre is open for business.</a:t>
            </a:r>
          </a:p>
          <a:p>
            <a:pPr>
              <a:lnSpc>
                <a:spcPct val="107000"/>
              </a:lnSpc>
              <a:spcAft>
                <a:spcPts val="800"/>
              </a:spcAft>
            </a:pPr>
            <a:br>
              <a:rPr lang="en-GB" sz="1600" dirty="0">
                <a:effectLst/>
                <a:latin typeface="Georgia" panose="02040502050405020303" pitchFamily="18" charset="0"/>
                <a:ea typeface="Calibri" panose="020F0502020204030204" pitchFamily="34" charset="0"/>
                <a:cs typeface="Times New Roman" panose="02020603050405020304" pitchFamily="18" charset="0"/>
              </a:rPr>
            </a:br>
            <a:r>
              <a:rPr lang="en-GB" sz="1600" dirty="0">
                <a:effectLst/>
                <a:latin typeface="Georgia" panose="02040502050405020303" pitchFamily="18" charset="0"/>
                <a:ea typeface="Calibri" panose="020F0502020204030204" pitchFamily="34" charset="0"/>
                <a:cs typeface="Times New Roman" panose="02020603050405020304" pitchFamily="18" charset="0"/>
              </a:rPr>
              <a:t>Together with a wide range of business partners, CityCo, Chamber of Commerce and </a:t>
            </a:r>
            <a:r>
              <a:rPr lang="en-GB" sz="1600" dirty="0" err="1">
                <a:effectLst/>
                <a:latin typeface="Georgia" panose="02040502050405020303" pitchFamily="18" charset="0"/>
                <a:ea typeface="Calibri" panose="020F0502020204030204" pitchFamily="34" charset="0"/>
                <a:cs typeface="Times New Roman" panose="02020603050405020304" pitchFamily="18" charset="0"/>
              </a:rPr>
              <a:t>ProManchester</a:t>
            </a:r>
            <a:r>
              <a:rPr lang="en-GB" sz="1600" dirty="0">
                <a:effectLst/>
                <a:latin typeface="Georgia" panose="02040502050405020303" pitchFamily="18" charset="0"/>
                <a:ea typeface="Calibri" panose="020F0502020204030204" pitchFamily="34" charset="0"/>
                <a:cs typeface="Times New Roman" panose="02020603050405020304" pitchFamily="18" charset="0"/>
              </a:rPr>
              <a:t> are working with agencies including Manchester City Council, Greater Manchester Police and Marketing Manchester to encourage the sharing of best practice and innovative solutions to working in our new world.</a:t>
            </a:r>
          </a:p>
          <a:p>
            <a:pPr>
              <a:lnSpc>
                <a:spcPct val="107000"/>
              </a:lnSpc>
              <a:spcAft>
                <a:spcPts val="800"/>
              </a:spcAft>
            </a:pPr>
            <a:br>
              <a:rPr lang="en-GB" sz="1600" dirty="0">
                <a:latin typeface="Georgia" panose="02040502050405020303" pitchFamily="18" charset="0"/>
                <a:ea typeface="Calibri" panose="020F0502020204030204" pitchFamily="34" charset="0"/>
                <a:cs typeface="Times New Roman" panose="02020603050405020304" pitchFamily="18" charset="0"/>
              </a:rPr>
            </a:br>
            <a:r>
              <a:rPr lang="en-GB" sz="1600" dirty="0">
                <a:latin typeface="Georgia" panose="02040502050405020303" pitchFamily="18" charset="0"/>
                <a:ea typeface="Calibri" panose="020F0502020204030204" pitchFamily="34" charset="0"/>
                <a:cs typeface="Times New Roman" panose="02020603050405020304" pitchFamily="18" charset="0"/>
              </a:rPr>
              <a:t>T</a:t>
            </a:r>
            <a:r>
              <a:rPr lang="en-GB" sz="1600" dirty="0">
                <a:effectLst/>
                <a:latin typeface="Georgia" panose="02040502050405020303" pitchFamily="18" charset="0"/>
                <a:ea typeface="Calibri" panose="020F0502020204030204" pitchFamily="34" charset="0"/>
                <a:cs typeface="Times New Roman" panose="02020603050405020304" pitchFamily="18" charset="0"/>
              </a:rPr>
              <a:t>ransport and parking operators, public realm managers, retailers, eateries, and leisure venues, are working hard to instil confidence around public safety. As autumn sets in and we see a return to schools, universities and workplaces, the new ‘normal’ certainly looks different, but Manchester’s public and private sector partners are leading on the response to ensure the city is a safe and welcoming place to return to.</a:t>
            </a:r>
          </a:p>
          <a:p>
            <a:br>
              <a:rPr lang="en-GB" sz="1600" dirty="0">
                <a:latin typeface="Georgia" panose="02040502050405020303" pitchFamily="18" charset="0"/>
                <a:ea typeface="Calibri" panose="020F0502020204030204" pitchFamily="34" charset="0"/>
                <a:cs typeface="Times New Roman" panose="02020603050405020304" pitchFamily="18" charset="0"/>
              </a:rPr>
            </a:br>
            <a:r>
              <a:rPr lang="en-GB" sz="1600" dirty="0">
                <a:effectLst/>
                <a:latin typeface="Georgia" panose="02040502050405020303" pitchFamily="18" charset="0"/>
                <a:ea typeface="Calibri" panose="020F0502020204030204" pitchFamily="34" charset="0"/>
                <a:cs typeface="Times New Roman" panose="02020603050405020304" pitchFamily="18" charset="0"/>
              </a:rPr>
              <a:t>We believe the time is right to encourage city centre employees to safely head back into town to help change-up routines, work flexibly, meet up, share ideas, and enjoy all the city has to offer. This will be vital in the coming months to support all reopened businesses and to help revive the centre economy we all know.</a:t>
            </a:r>
          </a:p>
          <a:p>
            <a:endParaRPr lang="en-GB" sz="1600" dirty="0">
              <a:latin typeface="Georgia" panose="02040502050405020303" pitchFamily="18" charset="0"/>
              <a:ea typeface="Calibri" panose="020F0502020204030204" pitchFamily="34" charset="0"/>
              <a:cs typeface="Times New Roman" panose="02020603050405020304" pitchFamily="18" charset="0"/>
            </a:endParaRPr>
          </a:p>
          <a:p>
            <a:r>
              <a:rPr lang="en-GB" sz="1600" dirty="0">
                <a:effectLst/>
                <a:latin typeface="Georgia" panose="02040502050405020303" pitchFamily="18" charset="0"/>
                <a:ea typeface="Calibri" panose="020F0502020204030204" pitchFamily="34" charset="0"/>
                <a:cs typeface="Times New Roman" panose="02020603050405020304" pitchFamily="18" charset="0"/>
              </a:rPr>
              <a:t>Let’s encourage people to come back into the city centre strongly and together. </a:t>
            </a:r>
          </a:p>
        </p:txBody>
      </p:sp>
    </p:spTree>
    <p:extLst>
      <p:ext uri="{BB962C8B-B14F-4D97-AF65-F5344CB8AC3E}">
        <p14:creationId xmlns:p14="http://schemas.microsoft.com/office/powerpoint/2010/main" val="18496177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indoor, table, kitchen, room&#10;&#10;Description automatically generated">
            <a:extLst>
              <a:ext uri="{FF2B5EF4-FFF2-40B4-BE49-F238E27FC236}">
                <a16:creationId xmlns:a16="http://schemas.microsoft.com/office/drawing/2014/main" id="{EBF5B3E5-BF95-463F-9D16-4D3CE74F2AD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77" b="13277"/>
          <a:stretch>
            <a:fillRect/>
          </a:stretch>
        </p:blipFill>
        <p:spPr>
          <a:xfrm>
            <a:off x="163513" y="163513"/>
            <a:ext cx="11864975" cy="6535737"/>
          </a:xfrm>
        </p:spPr>
      </p:pic>
      <p:sp>
        <p:nvSpPr>
          <p:cNvPr id="5" name="Text Placeholder 4">
            <a:extLst>
              <a:ext uri="{FF2B5EF4-FFF2-40B4-BE49-F238E27FC236}">
                <a16:creationId xmlns:a16="http://schemas.microsoft.com/office/drawing/2014/main" id="{949B3B63-16ED-487E-A21E-54227299DEC7}"/>
              </a:ext>
            </a:extLst>
          </p:cNvPr>
          <p:cNvSpPr>
            <a:spLocks noGrp="1"/>
          </p:cNvSpPr>
          <p:nvPr>
            <p:ph type="body" sz="quarter" idx="23"/>
          </p:nvPr>
        </p:nvSpPr>
        <p:spPr>
          <a:xfrm>
            <a:off x="8145912" y="2715495"/>
            <a:ext cx="3524249" cy="3633787"/>
          </a:xfrm>
          <a:solidFill>
            <a:schemeClr val="accent3"/>
          </a:solidFill>
        </p:spPr>
        <p:txBody>
          <a:bodyPr/>
          <a:lstStyle/>
          <a:p>
            <a:r>
              <a:rPr lang="en-GB" sz="1100" dirty="0">
                <a:effectLst/>
                <a:ea typeface="Calibri" panose="020F0502020204030204" pitchFamily="34" charset="0"/>
              </a:rPr>
              <a:t>Manchester Arndale’s 200+ stores have been welcoming shoppers back with social distancing, compulsory mask-wearing and enhanced cleaning regimes all in place. We still have a long way to go to get back to usual business. Most Arndale shoppers are city centre workers who pop in at lunchtime or after work for essentials and fashion. We look forward to people returning to the city centre. Let’s support the vital economic recovery together.</a:t>
            </a:r>
          </a:p>
          <a:p>
            <a:r>
              <a:rPr lang="en-GB" sz="1100" dirty="0">
                <a:ea typeface="Calibri" panose="020F0502020204030204" pitchFamily="34" charset="0"/>
              </a:rPr>
              <a:t>David </a:t>
            </a:r>
            <a:r>
              <a:rPr lang="en-GB" sz="1100" dirty="0" err="1">
                <a:ea typeface="Calibri" panose="020F0502020204030204" pitchFamily="34" charset="0"/>
              </a:rPr>
              <a:t>Allinson</a:t>
            </a:r>
            <a:br>
              <a:rPr lang="en-GB" sz="1100" dirty="0">
                <a:ea typeface="Calibri" panose="020F0502020204030204" pitchFamily="34" charset="0"/>
              </a:rPr>
            </a:br>
            <a:r>
              <a:rPr lang="en-GB" sz="1100" dirty="0">
                <a:ea typeface="Calibri" panose="020F0502020204030204" pitchFamily="34" charset="0"/>
              </a:rPr>
              <a:t>Manchester Arndale</a:t>
            </a:r>
            <a:endParaRPr lang="en-GB" sz="1800" dirty="0"/>
          </a:p>
        </p:txBody>
      </p:sp>
      <p:sp>
        <p:nvSpPr>
          <p:cNvPr id="6" name="Text Placeholder 5">
            <a:extLst>
              <a:ext uri="{FF2B5EF4-FFF2-40B4-BE49-F238E27FC236}">
                <a16:creationId xmlns:a16="http://schemas.microsoft.com/office/drawing/2014/main" id="{0485047B-2355-4846-A316-01C40F3C2F1C}"/>
              </a:ext>
            </a:extLst>
          </p:cNvPr>
          <p:cNvSpPr>
            <a:spLocks noGrp="1"/>
          </p:cNvSpPr>
          <p:nvPr>
            <p:ph type="body" sz="quarter" idx="24"/>
          </p:nvPr>
        </p:nvSpPr>
        <p:spPr>
          <a:xfrm>
            <a:off x="8398771" y="3015974"/>
            <a:ext cx="455330" cy="369187"/>
          </a:xfrm>
        </p:spPr>
        <p:txBody>
          <a:bodyPr/>
          <a:lstStyle/>
          <a:p>
            <a:endParaRPr lang="en-GB" dirty="0"/>
          </a:p>
        </p:txBody>
      </p:sp>
    </p:spTree>
    <p:extLst>
      <p:ext uri="{BB962C8B-B14F-4D97-AF65-F5344CB8AC3E}">
        <p14:creationId xmlns:p14="http://schemas.microsoft.com/office/powerpoint/2010/main" val="16535529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19586-8B27-43E2-9B10-3F930E6E8527}"/>
              </a:ext>
            </a:extLst>
          </p:cNvPr>
          <p:cNvSpPr txBox="1"/>
          <p:nvPr/>
        </p:nvSpPr>
        <p:spPr>
          <a:xfrm>
            <a:off x="1224330" y="2751471"/>
            <a:ext cx="10179294" cy="1815882"/>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Manchester Arndale, New Cathedral Street, Market Street, King Street, Deansgate and other city centre retailers are open for lunchtime and after-work shopping </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Manchester city centre’s hundreds of food and drink outlets are open for daily eats and drinks</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Gyms are open for mid-week workouts</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Manchester’s cultural venues are open for gallery, cinema, library, and museum visits</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Corporate event venues are open for off-site meetings and presentations </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The BID’s information officers, Manchester’s City Hosts, are working to help returning workers and visitors</a:t>
            </a:r>
          </a:p>
        </p:txBody>
      </p:sp>
      <p:sp>
        <p:nvSpPr>
          <p:cNvPr id="3" name="Title 2">
            <a:extLst>
              <a:ext uri="{FF2B5EF4-FFF2-40B4-BE49-F238E27FC236}">
                <a16:creationId xmlns:a16="http://schemas.microsoft.com/office/drawing/2014/main" id="{6966CC3A-3046-4635-A97F-0C727BDB55C5}"/>
              </a:ext>
            </a:extLst>
          </p:cNvPr>
          <p:cNvSpPr txBox="1">
            <a:spLocks/>
          </p:cNvSpPr>
          <p:nvPr/>
        </p:nvSpPr>
        <p:spPr>
          <a:xfrm>
            <a:off x="1059461" y="1452361"/>
            <a:ext cx="9675945" cy="866665"/>
          </a:xfrm>
          <a:prstGeom prst="rect">
            <a:avLst/>
          </a:prstGeom>
        </p:spPr>
        <p:txBody>
          <a:bodyPr/>
          <a:lstStyle>
            <a:lvl1pPr algn="ctr" defTabSz="914400" rtl="0" eaLnBrk="1" latinLnBrk="0" hangingPunct="1">
              <a:lnSpc>
                <a:spcPct val="90000"/>
              </a:lnSpc>
              <a:spcBef>
                <a:spcPct val="0"/>
              </a:spcBef>
              <a:spcAft>
                <a:spcPts val="0"/>
              </a:spcAft>
              <a:buNone/>
              <a:defRPr sz="4000" kern="1200">
                <a:solidFill>
                  <a:schemeClr val="tx2"/>
                </a:solidFill>
                <a:latin typeface="+mj-lt"/>
                <a:ea typeface="+mj-ea"/>
                <a:cs typeface="+mj-cs"/>
              </a:defRPr>
            </a:lvl1pPr>
          </a:lstStyle>
          <a:p>
            <a:r>
              <a:rPr lang="en-GB" dirty="0">
                <a:solidFill>
                  <a:schemeClr val="accent3"/>
                </a:solidFill>
              </a:rPr>
              <a:t>The City Centre is Open</a:t>
            </a:r>
          </a:p>
        </p:txBody>
      </p:sp>
    </p:spTree>
    <p:extLst>
      <p:ext uri="{BB962C8B-B14F-4D97-AF65-F5344CB8AC3E}">
        <p14:creationId xmlns:p14="http://schemas.microsoft.com/office/powerpoint/2010/main" val="1217026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view of a city&#10;&#10;Description automatically generated">
            <a:extLst>
              <a:ext uri="{FF2B5EF4-FFF2-40B4-BE49-F238E27FC236}">
                <a16:creationId xmlns:a16="http://schemas.microsoft.com/office/drawing/2014/main" id="{FB14F944-25E2-40D7-89BF-D381E9D0E5B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252" r="5252"/>
          <a:stretch>
            <a:fillRect/>
          </a:stretch>
        </p:blipFill>
        <p:spPr>
          <a:xfrm>
            <a:off x="-167053" y="-457200"/>
            <a:ext cx="7020828" cy="3837912"/>
          </a:xfrm>
        </p:spPr>
      </p:pic>
      <p:sp>
        <p:nvSpPr>
          <p:cNvPr id="16" name="TextBox 15">
            <a:extLst>
              <a:ext uri="{FF2B5EF4-FFF2-40B4-BE49-F238E27FC236}">
                <a16:creationId xmlns:a16="http://schemas.microsoft.com/office/drawing/2014/main" id="{6C1DB24D-7870-4962-96AB-76A0DDC8B7F3}"/>
              </a:ext>
            </a:extLst>
          </p:cNvPr>
          <p:cNvSpPr txBox="1"/>
          <p:nvPr/>
        </p:nvSpPr>
        <p:spPr>
          <a:xfrm>
            <a:off x="3149730" y="1028343"/>
            <a:ext cx="7935058" cy="4801314"/>
          </a:xfrm>
          <a:prstGeom prst="rect">
            <a:avLst/>
          </a:prstGeom>
          <a:noFill/>
        </p:spPr>
        <p:txBody>
          <a:bodyPr wrap="square">
            <a:spAutoFit/>
          </a:bodyPr>
          <a:lstStyle/>
          <a:p>
            <a:pPr algn="r"/>
            <a:r>
              <a:rPr lang="en-GB" sz="1800" dirty="0">
                <a:solidFill>
                  <a:schemeClr val="accent3"/>
                </a:solidFill>
                <a:effectLst/>
                <a:latin typeface="+mj-lt"/>
                <a:ea typeface="Calibri" panose="020F0502020204030204" pitchFamily="34" charset="0"/>
                <a:cs typeface="Times New Roman" panose="02020603050405020304" pitchFamily="18" charset="0"/>
              </a:rPr>
              <a:t>NOW OPEN</a:t>
            </a:r>
          </a:p>
          <a:p>
            <a:pPr algn="r"/>
            <a:endParaRPr lang="en-GB" sz="1800" dirty="0">
              <a:effectLst/>
              <a:latin typeface="+mj-lt"/>
              <a:ea typeface="Calibri" panose="020F0502020204030204" pitchFamily="34" charset="0"/>
              <a:cs typeface="Times New Roman" panose="02020603050405020304" pitchFamily="18" charset="0"/>
            </a:endParaRPr>
          </a:p>
          <a:p>
            <a:pPr algn="r"/>
            <a:r>
              <a:rPr lang="en-GB" sz="1800" dirty="0">
                <a:effectLst/>
                <a:latin typeface="+mj-lt"/>
                <a:ea typeface="Calibri" panose="020F0502020204030204" pitchFamily="34" charset="0"/>
                <a:cs typeface="Times New Roman" panose="02020603050405020304" pitchFamily="18" charset="0"/>
              </a:rPr>
              <a:t>HOME</a:t>
            </a:r>
          </a:p>
          <a:p>
            <a:pPr algn="r"/>
            <a:r>
              <a:rPr lang="en-GB" sz="1800" dirty="0">
                <a:effectLst/>
                <a:latin typeface="+mj-lt"/>
                <a:ea typeface="Calibri" panose="020F0502020204030204" pitchFamily="34" charset="0"/>
                <a:cs typeface="Times New Roman" panose="02020603050405020304" pitchFamily="18" charset="0"/>
              </a:rPr>
              <a:t>Manchester Art Gallery</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Manchester Central Library </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National Football Museum</a:t>
            </a:r>
          </a:p>
          <a:p>
            <a:pPr algn="r"/>
            <a:r>
              <a:rPr lang="en-GB" sz="1800" dirty="0">
                <a:effectLst/>
                <a:latin typeface="+mj-lt"/>
                <a:ea typeface="Calibri" panose="020F0502020204030204" pitchFamily="34" charset="0"/>
                <a:cs typeface="Times New Roman" panose="02020603050405020304" pitchFamily="18" charset="0"/>
              </a:rPr>
              <a:t>Everyman, Odeon, Vue Cinemas</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People’s History Museum </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Science and Industry Museum</a:t>
            </a:r>
          </a:p>
          <a:p>
            <a:pPr algn="r"/>
            <a:r>
              <a:rPr lang="en-GB" sz="1800" dirty="0">
                <a:effectLst/>
                <a:latin typeface="+mj-lt"/>
                <a:ea typeface="Calibri" panose="020F0502020204030204" pitchFamily="34" charset="0"/>
                <a:cs typeface="Times New Roman" panose="02020603050405020304" pitchFamily="18" charset="0"/>
              </a:rPr>
              <a:t>The Printworks </a:t>
            </a:r>
          </a:p>
          <a:p>
            <a:pPr algn="r"/>
            <a:r>
              <a:rPr lang="en-GB" sz="1800" dirty="0">
                <a:effectLst/>
                <a:latin typeface="+mj-lt"/>
                <a:ea typeface="Calibri" panose="020F0502020204030204" pitchFamily="34" charset="0"/>
                <a:cs typeface="Times New Roman" panose="02020603050405020304" pitchFamily="18" charset="0"/>
              </a:rPr>
              <a:t> </a:t>
            </a:r>
          </a:p>
          <a:p>
            <a:pPr algn="r"/>
            <a:r>
              <a:rPr lang="en-GB" sz="1800" dirty="0">
                <a:solidFill>
                  <a:schemeClr val="accent3"/>
                </a:solidFill>
                <a:effectLst/>
                <a:latin typeface="+mj-lt"/>
                <a:ea typeface="Calibri" panose="020F0502020204030204" pitchFamily="34" charset="0"/>
                <a:cs typeface="Times New Roman" panose="02020603050405020304" pitchFamily="18" charset="0"/>
              </a:rPr>
              <a:t>OPENING SOON</a:t>
            </a:r>
          </a:p>
          <a:p>
            <a:pPr algn="r"/>
            <a:r>
              <a:rPr lang="en-GB" sz="1800" dirty="0">
                <a:effectLst/>
                <a:latin typeface="+mj-lt"/>
                <a:ea typeface="Calibri" panose="020F0502020204030204" pitchFamily="34" charset="0"/>
                <a:cs typeface="Times New Roman" panose="02020603050405020304" pitchFamily="18" charset="0"/>
              </a:rPr>
              <a:t> </a:t>
            </a:r>
          </a:p>
          <a:p>
            <a:pPr algn="r"/>
            <a:r>
              <a:rPr lang="en-GB" sz="1800" dirty="0" err="1">
                <a:effectLst/>
                <a:latin typeface="+mj-lt"/>
                <a:ea typeface="Calibri" panose="020F0502020204030204" pitchFamily="34" charset="0"/>
                <a:cs typeface="Times New Roman" panose="02020603050405020304" pitchFamily="18" charset="0"/>
              </a:rPr>
              <a:t>Castlefield</a:t>
            </a:r>
            <a:r>
              <a:rPr lang="en-GB" sz="1800" dirty="0">
                <a:effectLst/>
                <a:latin typeface="+mj-lt"/>
                <a:ea typeface="Calibri" panose="020F0502020204030204" pitchFamily="34" charset="0"/>
                <a:cs typeface="Times New Roman" panose="02020603050405020304" pitchFamily="18" charset="0"/>
              </a:rPr>
              <a:t> Gallery (16 September)</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Manchester Museum (16 September)</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The Whitworth (16 September)</a:t>
            </a:r>
            <a:br>
              <a:rPr lang="en-GB" sz="1800" dirty="0">
                <a:effectLst/>
                <a:latin typeface="+mj-lt"/>
                <a:ea typeface="Calibri" panose="020F0502020204030204" pitchFamily="34" charset="0"/>
                <a:cs typeface="Times New Roman" panose="02020603050405020304" pitchFamily="18" charset="0"/>
              </a:rPr>
            </a:br>
            <a:endParaRPr lang="en-GB" sz="1800" dirty="0">
              <a:effectLst/>
              <a:latin typeface="+mj-lt"/>
              <a:ea typeface="Calibri" panose="020F0502020204030204" pitchFamily="34" charset="0"/>
              <a:cs typeface="Times New Roman" panose="02020603050405020304" pitchFamily="18" charset="0"/>
            </a:endParaRPr>
          </a:p>
        </p:txBody>
      </p:sp>
      <p:pic>
        <p:nvPicPr>
          <p:cNvPr id="28" name="Picture 27" descr="A picture containing person, computer, indoor, computer&#10;&#10;Description automatically generated">
            <a:extLst>
              <a:ext uri="{FF2B5EF4-FFF2-40B4-BE49-F238E27FC236}">
                <a16:creationId xmlns:a16="http://schemas.microsoft.com/office/drawing/2014/main" id="{ECE8938B-CD06-473D-9D46-4BAC6B66E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54" y="3477288"/>
            <a:ext cx="7033859" cy="3380711"/>
          </a:xfrm>
          <a:prstGeom prst="rect">
            <a:avLst/>
          </a:prstGeom>
        </p:spPr>
      </p:pic>
    </p:spTree>
    <p:extLst>
      <p:ext uri="{BB962C8B-B14F-4D97-AF65-F5344CB8AC3E}">
        <p14:creationId xmlns:p14="http://schemas.microsoft.com/office/powerpoint/2010/main" val="34922956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19586-8B27-43E2-9B10-3F930E6E8527}"/>
              </a:ext>
            </a:extLst>
          </p:cNvPr>
          <p:cNvSpPr txBox="1"/>
          <p:nvPr/>
        </p:nvSpPr>
        <p:spPr>
          <a:xfrm>
            <a:off x="1215537" y="2549248"/>
            <a:ext cx="10179294" cy="2062103"/>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Face coverings are being worn as compulsory on public transport and in all shops</a:t>
            </a:r>
          </a:p>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Retailers and city businesses are actively managing entrances, exits, and the number of people in stores/restaurants/cafes with social distancing and well-being measures in place</a:t>
            </a:r>
          </a:p>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Employers are continuing to work with staff to make workplace safety the priority </a:t>
            </a:r>
          </a:p>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Office landlords are reengineering workspaces with one-way systems, screens, hand-washing stations and full risk assessments in place </a:t>
            </a:r>
          </a:p>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Increased street cleansing regimes are running across high footfall streets, including jet-washing</a:t>
            </a:r>
          </a:p>
          <a:p>
            <a:pPr marL="342900" lvl="0" indent="-342900">
              <a:buFont typeface="Symbol" panose="05050102010706020507" pitchFamily="18" charset="2"/>
              <a:buChar char=""/>
            </a:pPr>
            <a:r>
              <a:rPr lang="en-GB" sz="1600" dirty="0">
                <a:effectLst/>
                <a:latin typeface="Georgia" panose="02040502050405020303" pitchFamily="18" charset="0"/>
                <a:ea typeface="Calibri" panose="020F0502020204030204" pitchFamily="34" charset="0"/>
                <a:cs typeface="Times New Roman" panose="02020603050405020304" pitchFamily="18" charset="0"/>
              </a:rPr>
              <a:t>All public transport operators are running enhanced cleaning schedules and displaying additional signage</a:t>
            </a:r>
          </a:p>
        </p:txBody>
      </p:sp>
      <p:sp>
        <p:nvSpPr>
          <p:cNvPr id="3" name="Title 2">
            <a:extLst>
              <a:ext uri="{FF2B5EF4-FFF2-40B4-BE49-F238E27FC236}">
                <a16:creationId xmlns:a16="http://schemas.microsoft.com/office/drawing/2014/main" id="{6966CC3A-3046-4635-A97F-0C727BDB55C5}"/>
              </a:ext>
            </a:extLst>
          </p:cNvPr>
          <p:cNvSpPr txBox="1">
            <a:spLocks/>
          </p:cNvSpPr>
          <p:nvPr/>
        </p:nvSpPr>
        <p:spPr>
          <a:xfrm>
            <a:off x="1041876" y="1338061"/>
            <a:ext cx="9675945" cy="866665"/>
          </a:xfrm>
          <a:prstGeom prst="rect">
            <a:avLst/>
          </a:prstGeom>
        </p:spPr>
        <p:txBody>
          <a:bodyPr/>
          <a:lstStyle>
            <a:lvl1pPr algn="ctr" defTabSz="914400" rtl="0" eaLnBrk="1" latinLnBrk="0" hangingPunct="1">
              <a:lnSpc>
                <a:spcPct val="90000"/>
              </a:lnSpc>
              <a:spcBef>
                <a:spcPct val="0"/>
              </a:spcBef>
              <a:spcAft>
                <a:spcPts val="0"/>
              </a:spcAft>
              <a:buNone/>
              <a:defRPr sz="4000" kern="1200">
                <a:solidFill>
                  <a:schemeClr val="tx2"/>
                </a:solidFill>
                <a:latin typeface="+mj-lt"/>
                <a:ea typeface="+mj-ea"/>
                <a:cs typeface="+mj-cs"/>
              </a:defRPr>
            </a:lvl1pPr>
          </a:lstStyle>
          <a:p>
            <a:r>
              <a:rPr lang="en-GB" dirty="0">
                <a:solidFill>
                  <a:schemeClr val="accent3"/>
                </a:solidFill>
              </a:rPr>
              <a:t>The City Centre is Prepared </a:t>
            </a:r>
          </a:p>
        </p:txBody>
      </p:sp>
    </p:spTree>
    <p:extLst>
      <p:ext uri="{BB962C8B-B14F-4D97-AF65-F5344CB8AC3E}">
        <p14:creationId xmlns:p14="http://schemas.microsoft.com/office/powerpoint/2010/main" val="15271816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table, kitchen, room&#10;&#10;Description automatically generated">
            <a:extLst>
              <a:ext uri="{FF2B5EF4-FFF2-40B4-BE49-F238E27FC236}">
                <a16:creationId xmlns:a16="http://schemas.microsoft.com/office/drawing/2014/main" id="{29EB878C-E4A7-49DA-BB6B-835BBF7FA4A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322" b="13322"/>
          <a:stretch>
            <a:fillRect/>
          </a:stretch>
        </p:blipFill>
        <p:spPr>
          <a:xfrm>
            <a:off x="163513" y="163513"/>
            <a:ext cx="11864975" cy="6527800"/>
          </a:xfrm>
        </p:spPr>
      </p:pic>
      <p:sp>
        <p:nvSpPr>
          <p:cNvPr id="5" name="Text Placeholder 4">
            <a:extLst>
              <a:ext uri="{FF2B5EF4-FFF2-40B4-BE49-F238E27FC236}">
                <a16:creationId xmlns:a16="http://schemas.microsoft.com/office/drawing/2014/main" id="{949B3B63-16ED-487E-A21E-54227299DEC7}"/>
              </a:ext>
            </a:extLst>
          </p:cNvPr>
          <p:cNvSpPr>
            <a:spLocks noGrp="1"/>
          </p:cNvSpPr>
          <p:nvPr>
            <p:ph type="body" sz="quarter" idx="23"/>
          </p:nvPr>
        </p:nvSpPr>
        <p:spPr>
          <a:xfrm>
            <a:off x="8145912" y="2715495"/>
            <a:ext cx="3524249" cy="3633787"/>
          </a:xfrm>
          <a:solidFill>
            <a:schemeClr val="accent3"/>
          </a:solidFill>
        </p:spPr>
        <p:txBody>
          <a:bodyPr/>
          <a:lstStyle/>
          <a:p>
            <a:r>
              <a:rPr lang="en-GB" sz="1100" dirty="0"/>
              <a:t>Getting people back into city centre offices is a vital element of the economy’s recovery that will benefit those in retail, leisure, hospitality and the wider business community. But it has to be done safely, gradually and by providing as much support as possible to our customers and their employees, as well as our own colleagues.</a:t>
            </a:r>
          </a:p>
          <a:p>
            <a:r>
              <a:rPr lang="en-GB" sz="1100" dirty="0"/>
              <a:t>We recognised that from the outset. Safety and wellbeing has underpinned each decision we’ve made so far. </a:t>
            </a:r>
          </a:p>
          <a:p>
            <a:r>
              <a:rPr lang="en-GB" sz="1100" dirty="0"/>
              <a:t>Ciara Keeling, CEO of </a:t>
            </a:r>
            <a:r>
              <a:rPr lang="en-GB" sz="1100" dirty="0" err="1"/>
              <a:t>Bruntwood</a:t>
            </a:r>
            <a:r>
              <a:rPr lang="en-GB" sz="1100" dirty="0"/>
              <a:t> Works</a:t>
            </a:r>
            <a:endParaRPr lang="en-GB" sz="1800" dirty="0"/>
          </a:p>
        </p:txBody>
      </p:sp>
      <p:sp>
        <p:nvSpPr>
          <p:cNvPr id="6" name="Text Placeholder 5">
            <a:extLst>
              <a:ext uri="{FF2B5EF4-FFF2-40B4-BE49-F238E27FC236}">
                <a16:creationId xmlns:a16="http://schemas.microsoft.com/office/drawing/2014/main" id="{0485047B-2355-4846-A316-01C40F3C2F1C}"/>
              </a:ext>
            </a:extLst>
          </p:cNvPr>
          <p:cNvSpPr>
            <a:spLocks noGrp="1"/>
          </p:cNvSpPr>
          <p:nvPr>
            <p:ph type="body" sz="quarter" idx="24"/>
          </p:nvPr>
        </p:nvSpPr>
        <p:spPr>
          <a:xfrm>
            <a:off x="8398771" y="3015974"/>
            <a:ext cx="455330" cy="369187"/>
          </a:xfrm>
        </p:spPr>
        <p:txBody>
          <a:bodyPr/>
          <a:lstStyle/>
          <a:p>
            <a:endParaRPr lang="en-GB" dirty="0"/>
          </a:p>
        </p:txBody>
      </p:sp>
    </p:spTree>
    <p:extLst>
      <p:ext uri="{BB962C8B-B14F-4D97-AF65-F5344CB8AC3E}">
        <p14:creationId xmlns:p14="http://schemas.microsoft.com/office/powerpoint/2010/main" val="21049942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19586-8B27-43E2-9B10-3F930E6E8527}"/>
              </a:ext>
            </a:extLst>
          </p:cNvPr>
          <p:cNvSpPr txBox="1"/>
          <p:nvPr/>
        </p:nvSpPr>
        <p:spPr>
          <a:xfrm>
            <a:off x="1132539" y="2495973"/>
            <a:ext cx="6020532" cy="3539430"/>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TfGM are committed to getting people moving safely again with public health the priority</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Metrolink has been risk assessed and measures are in place to increase social distancing and cleaning</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Hand sanitizer dispensers are located at transport interchanges, bus stations and tram stops </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TfGM staff are on-hand to assist passengers on platforms and stations</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Patrols have increased on trams to remind the public that face coverings are compulsory </a:t>
            </a:r>
          </a:p>
          <a:p>
            <a:pPr marL="342900" lvl="0" indent="-342900">
              <a:buFont typeface="Symbol" panose="05050102010706020507" pitchFamily="18" charset="2"/>
              <a:buChar char=""/>
            </a:pPr>
            <a:r>
              <a:rPr lang="en-GB" sz="1600" dirty="0">
                <a:effectLst/>
                <a:latin typeface="+mj-lt"/>
                <a:ea typeface="Calibri" panose="020F0502020204030204" pitchFamily="34" charset="0"/>
                <a:cs typeface="Times New Roman" panose="02020603050405020304" pitchFamily="18" charset="0"/>
              </a:rPr>
              <a:t>Walking and cycling are being encouraged which can improve staff health and wellbeing</a:t>
            </a:r>
          </a:p>
          <a:p>
            <a:pPr marL="342900" lvl="0" indent="-342900">
              <a:buFont typeface="Symbol" panose="05050102010706020507" pitchFamily="18" charset="2"/>
              <a:buChar char=""/>
            </a:pPr>
            <a:r>
              <a:rPr lang="en-GB" sz="1600" dirty="0">
                <a:latin typeface="+mj-lt"/>
                <a:ea typeface="Calibri" panose="020F0502020204030204" pitchFamily="34" charset="0"/>
                <a:cs typeface="Times New Roman" panose="02020603050405020304" pitchFamily="18" charset="0"/>
              </a:rPr>
              <a:t>Free </a:t>
            </a:r>
            <a:r>
              <a:rPr lang="en-GB" sz="1600" dirty="0">
                <a:effectLst/>
                <a:latin typeface="+mj-lt"/>
                <a:ea typeface="Calibri" panose="020F0502020204030204" pitchFamily="34" charset="0"/>
                <a:cs typeface="Times New Roman" panose="02020603050405020304" pitchFamily="18" charset="0"/>
              </a:rPr>
              <a:t>1-2-1 training is offered for anyone living within Greater Manchester to improve cycling confidence</a:t>
            </a:r>
          </a:p>
        </p:txBody>
      </p:sp>
      <p:sp>
        <p:nvSpPr>
          <p:cNvPr id="3" name="Title 2">
            <a:extLst>
              <a:ext uri="{FF2B5EF4-FFF2-40B4-BE49-F238E27FC236}">
                <a16:creationId xmlns:a16="http://schemas.microsoft.com/office/drawing/2014/main" id="{6966CC3A-3046-4635-A97F-0C727BDB55C5}"/>
              </a:ext>
            </a:extLst>
          </p:cNvPr>
          <p:cNvSpPr txBox="1">
            <a:spLocks/>
          </p:cNvSpPr>
          <p:nvPr/>
        </p:nvSpPr>
        <p:spPr>
          <a:xfrm>
            <a:off x="1132539" y="1188592"/>
            <a:ext cx="9675945" cy="866665"/>
          </a:xfrm>
          <a:prstGeom prst="rect">
            <a:avLst/>
          </a:prstGeom>
        </p:spPr>
        <p:txBody>
          <a:bodyPr/>
          <a:lstStyle>
            <a:lvl1pPr algn="ctr" defTabSz="914400" rtl="0" eaLnBrk="1" latinLnBrk="0" hangingPunct="1">
              <a:lnSpc>
                <a:spcPct val="90000"/>
              </a:lnSpc>
              <a:spcBef>
                <a:spcPct val="0"/>
              </a:spcBef>
              <a:spcAft>
                <a:spcPts val="0"/>
              </a:spcAft>
              <a:buNone/>
              <a:defRPr sz="4000" kern="1200">
                <a:solidFill>
                  <a:schemeClr val="tx2"/>
                </a:solidFill>
                <a:latin typeface="+mj-lt"/>
                <a:ea typeface="+mj-ea"/>
                <a:cs typeface="+mj-cs"/>
              </a:defRPr>
            </a:lvl1pPr>
          </a:lstStyle>
          <a:p>
            <a:r>
              <a:rPr lang="en-GB" dirty="0">
                <a:solidFill>
                  <a:schemeClr val="accent3"/>
                </a:solidFill>
              </a:rPr>
              <a:t>The City Centre is Accessible</a:t>
            </a:r>
          </a:p>
        </p:txBody>
      </p:sp>
      <p:sp>
        <p:nvSpPr>
          <p:cNvPr id="5" name="Text Placeholder 4">
            <a:extLst>
              <a:ext uri="{FF2B5EF4-FFF2-40B4-BE49-F238E27FC236}">
                <a16:creationId xmlns:a16="http://schemas.microsoft.com/office/drawing/2014/main" id="{8834F9E5-9462-4F22-AF26-E1288D954FFF}"/>
              </a:ext>
            </a:extLst>
          </p:cNvPr>
          <p:cNvSpPr txBox="1">
            <a:spLocks/>
          </p:cNvSpPr>
          <p:nvPr/>
        </p:nvSpPr>
        <p:spPr>
          <a:xfrm>
            <a:off x="8049196" y="2495973"/>
            <a:ext cx="3524249" cy="3737967"/>
          </a:xfrm>
          <a:prstGeom prst="roundRect">
            <a:avLst>
              <a:gd name="adj" fmla="val 3829"/>
            </a:avLst>
          </a:prstGeom>
          <a:solidFill>
            <a:schemeClr val="accent3"/>
          </a:solidFill>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kern="1200">
                <a:solidFill>
                  <a:schemeClr val="tx2"/>
                </a:solidFill>
                <a:latin typeface="+mn-lt"/>
                <a:ea typeface="+mn-ea"/>
                <a:cs typeface="+mn-cs"/>
              </a:defRPr>
            </a:lvl1pPr>
            <a:lvl2pPr marL="182563" indent="-144463"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2"/>
                </a:solidFill>
                <a:latin typeface="+mn-lt"/>
                <a:ea typeface="+mn-ea"/>
                <a:cs typeface="+mn-cs"/>
              </a:defRPr>
            </a:lvl2pPr>
            <a:lvl3pPr marL="328613" indent="-130175" algn="l" defTabSz="914400" rtl="0" eaLnBrk="1" latinLnBrk="0" hangingPunct="1">
              <a:lnSpc>
                <a:spcPct val="90000"/>
              </a:lnSpc>
              <a:spcBef>
                <a:spcPts val="500"/>
              </a:spcBef>
              <a:spcAft>
                <a:spcPts val="600"/>
              </a:spcAft>
              <a:buFont typeface="Arial" panose="020B0604020202020204" pitchFamily="34" charset="0"/>
              <a:buChar char="•"/>
              <a:defRPr sz="1000" kern="1200">
                <a:solidFill>
                  <a:schemeClr val="tx2"/>
                </a:solidFill>
                <a:latin typeface="+mn-lt"/>
                <a:ea typeface="+mn-ea"/>
                <a:cs typeface="+mn-cs"/>
              </a:defRPr>
            </a:lvl3pPr>
            <a:lvl4pPr marL="485775" indent="-130175" algn="l" defTabSz="914400" rtl="0" eaLnBrk="1" latinLnBrk="0" hangingPunct="1">
              <a:lnSpc>
                <a:spcPct val="90000"/>
              </a:lnSpc>
              <a:spcBef>
                <a:spcPts val="500"/>
              </a:spcBef>
              <a:spcAft>
                <a:spcPts val="600"/>
              </a:spcAft>
              <a:buFont typeface="Arial" panose="020B0604020202020204" pitchFamily="34" charset="0"/>
              <a:buChar char="•"/>
              <a:defRPr sz="800" kern="1200">
                <a:solidFill>
                  <a:schemeClr val="tx2"/>
                </a:solidFill>
                <a:latin typeface="+mn-lt"/>
                <a:ea typeface="+mn-ea"/>
                <a:cs typeface="+mn-cs"/>
              </a:defRPr>
            </a:lvl4pPr>
            <a:lvl5pPr marL="623888" indent="-128588" algn="l" defTabSz="914400" rtl="0" eaLnBrk="1" latinLnBrk="0" hangingPunct="1">
              <a:lnSpc>
                <a:spcPct val="90000"/>
              </a:lnSpc>
              <a:spcBef>
                <a:spcPts val="500"/>
              </a:spcBef>
              <a:spcAft>
                <a:spcPts val="600"/>
              </a:spcAft>
              <a:buFont typeface="Arial" panose="020B0604020202020204" pitchFamily="34" charset="0"/>
              <a:buChar char="•"/>
              <a:defRPr sz="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GB" sz="1100" b="1" dirty="0">
              <a:effectLst/>
              <a:ea typeface="Calibri" panose="020F0502020204030204" pitchFamily="34" charset="0"/>
              <a:cs typeface="Times New Roman" panose="02020603050405020304" pitchFamily="18" charset="0"/>
            </a:endParaRPr>
          </a:p>
          <a:p>
            <a:pPr lvl="0"/>
            <a:r>
              <a:rPr lang="en-GB" sz="1100" dirty="0">
                <a:solidFill>
                  <a:schemeClr val="bg1"/>
                </a:solidFill>
                <a:effectLst/>
                <a:latin typeface="+mj-lt"/>
                <a:ea typeface="Calibri" panose="020F0502020204030204" pitchFamily="34" charset="0"/>
                <a:cs typeface="Times New Roman" panose="02020603050405020304" pitchFamily="18" charset="0"/>
              </a:rPr>
              <a:t>Metrolink services are extended by 1 hour: now finishing at midnight Monday-Saturday and 11pm on Sundays </a:t>
            </a:r>
          </a:p>
          <a:p>
            <a:pPr lvl="0"/>
            <a:r>
              <a:rPr lang="en-GB" sz="1100" dirty="0">
                <a:solidFill>
                  <a:schemeClr val="bg1"/>
                </a:solidFill>
                <a:effectLst/>
                <a:latin typeface="+mj-lt"/>
                <a:ea typeface="Calibri" panose="020F0502020204030204" pitchFamily="34" charset="0"/>
                <a:cs typeface="Times New Roman" panose="02020603050405020304" pitchFamily="18" charset="0"/>
              </a:rPr>
              <a:t>On Sundays, the frequency of tram services are now one every 15 minutes between 7am and 11pm </a:t>
            </a:r>
          </a:p>
          <a:p>
            <a:pPr lvl="0"/>
            <a:r>
              <a:rPr lang="en-GB" sz="1100" dirty="0">
                <a:solidFill>
                  <a:schemeClr val="bg1"/>
                </a:solidFill>
                <a:effectLst/>
                <a:latin typeface="+mj-lt"/>
                <a:ea typeface="Calibri" panose="020F0502020204030204" pitchFamily="34" charset="0"/>
                <a:cs typeface="Times New Roman" panose="02020603050405020304" pitchFamily="18" charset="0"/>
              </a:rPr>
              <a:t>On Monday-Friday tram services are operating at a 10-minute frequency between 6am and 7pm and then every 20 minutes until midnight </a:t>
            </a:r>
          </a:p>
          <a:p>
            <a:pPr lvl="0"/>
            <a:r>
              <a:rPr lang="en-GB" sz="1100" dirty="0">
                <a:solidFill>
                  <a:schemeClr val="bg1"/>
                </a:solidFill>
                <a:effectLst/>
                <a:latin typeface="+mj-lt"/>
                <a:ea typeface="Calibri" panose="020F0502020204030204" pitchFamily="34" charset="0"/>
                <a:cs typeface="Times New Roman" panose="02020603050405020304" pitchFamily="18" charset="0"/>
              </a:rPr>
              <a:t>On Saturdays, a 10-minutes frequency is in place between 8am and 8pm and then every 20 minutes until midnight </a:t>
            </a:r>
          </a:p>
          <a:p>
            <a:pPr lvl="0"/>
            <a:r>
              <a:rPr lang="en-GB" sz="1100" dirty="0">
                <a:solidFill>
                  <a:schemeClr val="bg1"/>
                </a:solidFill>
                <a:effectLst/>
                <a:latin typeface="+mj-lt"/>
                <a:ea typeface="Calibri" panose="020F0502020204030204" pitchFamily="34" charset="0"/>
                <a:cs typeface="Times New Roman" panose="02020603050405020304" pitchFamily="18" charset="0"/>
              </a:rPr>
              <a:t>TfGM are operating as many double trams as possible</a:t>
            </a:r>
            <a:endParaRPr lang="en-GB" sz="1100" dirty="0">
              <a:solidFill>
                <a:schemeClr val="bg1"/>
              </a:solidFill>
              <a:latin typeface="+mj-lt"/>
            </a:endParaRPr>
          </a:p>
        </p:txBody>
      </p:sp>
    </p:spTree>
    <p:extLst>
      <p:ext uri="{BB962C8B-B14F-4D97-AF65-F5344CB8AC3E}">
        <p14:creationId xmlns:p14="http://schemas.microsoft.com/office/powerpoint/2010/main" val="605395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tall building&#10;&#10;Description automatically generated">
            <a:extLst>
              <a:ext uri="{FF2B5EF4-FFF2-40B4-BE49-F238E27FC236}">
                <a16:creationId xmlns:a16="http://schemas.microsoft.com/office/drawing/2014/main" id="{E2C9E0D7-CF09-4137-B31D-99DDE880B00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22" b="4122"/>
          <a:stretch>
            <a:fillRect/>
          </a:stretch>
        </p:blipFill>
        <p:spPr>
          <a:xfrm>
            <a:off x="163513" y="163513"/>
            <a:ext cx="11864975" cy="6527800"/>
          </a:xfrm>
        </p:spPr>
      </p:pic>
      <p:sp>
        <p:nvSpPr>
          <p:cNvPr id="5" name="Text Placeholder 4">
            <a:extLst>
              <a:ext uri="{FF2B5EF4-FFF2-40B4-BE49-F238E27FC236}">
                <a16:creationId xmlns:a16="http://schemas.microsoft.com/office/drawing/2014/main" id="{949B3B63-16ED-487E-A21E-54227299DEC7}"/>
              </a:ext>
            </a:extLst>
          </p:cNvPr>
          <p:cNvSpPr>
            <a:spLocks noGrp="1"/>
          </p:cNvSpPr>
          <p:nvPr>
            <p:ph type="body" sz="quarter" idx="23"/>
          </p:nvPr>
        </p:nvSpPr>
        <p:spPr>
          <a:xfrm>
            <a:off x="8145912" y="2715495"/>
            <a:ext cx="3524249" cy="3633787"/>
          </a:xfrm>
          <a:solidFill>
            <a:schemeClr val="accent3"/>
          </a:solidFill>
        </p:spPr>
        <p:txBody>
          <a:bodyPr/>
          <a:lstStyle/>
          <a:p>
            <a:r>
              <a:rPr lang="en-GB" sz="1100" dirty="0"/>
              <a:t>At City Tower and No.1 Spinningfields we have been working hard to ensure the building is safe and ready to welcome back occupiers. We’ </a:t>
            </a:r>
            <a:r>
              <a:rPr lang="en-GB" sz="1100" dirty="0" err="1"/>
              <a:t>ve</a:t>
            </a:r>
            <a:r>
              <a:rPr lang="en-GB" sz="1100" dirty="0"/>
              <a:t> implemented one-way systems, added additional signage to highlight social distancing, installed sanitizer stations and ensured additional routine cleaning. It’s been great to see so many people return to both of our buildings and we are continuing to support occupiers who are in the process of facilitating a safe return to work.</a:t>
            </a:r>
          </a:p>
          <a:p>
            <a:r>
              <a:rPr lang="en-GB" sz="1100" dirty="0"/>
              <a:t>Rob Cosslett</a:t>
            </a:r>
            <a:br>
              <a:rPr lang="en-GB" sz="1100" dirty="0"/>
            </a:br>
            <a:r>
              <a:rPr lang="en-GB" sz="1100" dirty="0"/>
              <a:t>Schroder UK Real Estate Fund</a:t>
            </a:r>
          </a:p>
          <a:p>
            <a:endParaRPr lang="en-GB" sz="1800" dirty="0"/>
          </a:p>
        </p:txBody>
      </p:sp>
      <p:sp>
        <p:nvSpPr>
          <p:cNvPr id="6" name="Text Placeholder 5">
            <a:extLst>
              <a:ext uri="{FF2B5EF4-FFF2-40B4-BE49-F238E27FC236}">
                <a16:creationId xmlns:a16="http://schemas.microsoft.com/office/drawing/2014/main" id="{0485047B-2355-4846-A316-01C40F3C2F1C}"/>
              </a:ext>
            </a:extLst>
          </p:cNvPr>
          <p:cNvSpPr>
            <a:spLocks noGrp="1"/>
          </p:cNvSpPr>
          <p:nvPr>
            <p:ph type="body" sz="quarter" idx="24"/>
          </p:nvPr>
        </p:nvSpPr>
        <p:spPr>
          <a:xfrm>
            <a:off x="8398771" y="3015974"/>
            <a:ext cx="455330" cy="369187"/>
          </a:xfrm>
        </p:spPr>
        <p:txBody>
          <a:bodyPr/>
          <a:lstStyle/>
          <a:p>
            <a:endParaRPr lang="en-GB" dirty="0"/>
          </a:p>
        </p:txBody>
      </p:sp>
    </p:spTree>
    <p:extLst>
      <p:ext uri="{BB962C8B-B14F-4D97-AF65-F5344CB8AC3E}">
        <p14:creationId xmlns:p14="http://schemas.microsoft.com/office/powerpoint/2010/main" val="3415862407"/>
      </p:ext>
    </p:extLst>
  </p:cSld>
  <p:clrMapOvr>
    <a:masterClrMapping/>
  </p:clrMapOvr>
  <p:transition>
    <p:fade/>
  </p:transition>
</p:sld>
</file>

<file path=ppt/theme/theme1.xml><?xml version="1.0" encoding="utf-8"?>
<a:theme xmlns:a="http://schemas.openxmlformats.org/drawingml/2006/main" name="CityCo">
  <a:themeElements>
    <a:clrScheme name="CityCo">
      <a:dk1>
        <a:sysClr val="windowText" lastClr="000000"/>
      </a:dk1>
      <a:lt1>
        <a:sysClr val="window" lastClr="FFFFFF"/>
      </a:lt1>
      <a:dk2>
        <a:srgbClr val="58595B"/>
      </a:dk2>
      <a:lt2>
        <a:srgbClr val="E9E3DC"/>
      </a:lt2>
      <a:accent1>
        <a:srgbClr val="EF4135"/>
      </a:accent1>
      <a:accent2>
        <a:srgbClr val="FFD200"/>
      </a:accent2>
      <a:accent3>
        <a:srgbClr val="00B1B0"/>
      </a:accent3>
      <a:accent4>
        <a:srgbClr val="B0BC22"/>
      </a:accent4>
      <a:accent5>
        <a:srgbClr val="003846"/>
      </a:accent5>
      <a:accent6>
        <a:srgbClr val="58595B"/>
      </a:accent6>
      <a:hlink>
        <a:srgbClr val="58595B"/>
      </a:hlink>
      <a:folHlink>
        <a:srgbClr val="58595B"/>
      </a:folHlink>
    </a:clrScheme>
    <a:fontScheme name="CityC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err="1" smtClean="0">
            <a:solidFill>
              <a:schemeClr val="tx2"/>
            </a:solidFill>
          </a:defRPr>
        </a:defPPr>
      </a:lstStyle>
    </a:txDef>
  </a:objectDefaults>
  <a:extraClrSchemeLst/>
  <a:extLst>
    <a:ext uri="{05A4C25C-085E-4340-85A3-A5531E510DB2}">
      <thm15:themeFamily xmlns:thm15="http://schemas.microsoft.com/office/thememl/2012/main" name="CityCo_Template_V0.10.potx" id="{9DD37F68-A46B-4016-92C5-734A875B487B}" vid="{4812A9C0-CB47-4D1A-BA13-7194A44685E6}"/>
    </a:ext>
  </a:extLst>
</a:theme>
</file>

<file path=ppt/theme/theme2.xml><?xml version="1.0" encoding="utf-8"?>
<a:theme xmlns:a="http://schemas.openxmlformats.org/drawingml/2006/main" name="Manchester BID">
  <a:themeElements>
    <a:clrScheme name="CityCo">
      <a:dk1>
        <a:sysClr val="windowText" lastClr="000000"/>
      </a:dk1>
      <a:lt1>
        <a:sysClr val="window" lastClr="FFFFFF"/>
      </a:lt1>
      <a:dk2>
        <a:srgbClr val="58595B"/>
      </a:dk2>
      <a:lt2>
        <a:srgbClr val="E9E3DC"/>
      </a:lt2>
      <a:accent1>
        <a:srgbClr val="EF4135"/>
      </a:accent1>
      <a:accent2>
        <a:srgbClr val="FFD200"/>
      </a:accent2>
      <a:accent3>
        <a:srgbClr val="00B1B0"/>
      </a:accent3>
      <a:accent4>
        <a:srgbClr val="959699"/>
      </a:accent4>
      <a:accent5>
        <a:srgbClr val="003846"/>
      </a:accent5>
      <a:accent6>
        <a:srgbClr val="58595B"/>
      </a:accent6>
      <a:hlink>
        <a:srgbClr val="58595B"/>
      </a:hlink>
      <a:folHlink>
        <a:srgbClr val="58595B"/>
      </a:folHlink>
    </a:clrScheme>
    <a:fontScheme name="CityC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err="1" smtClean="0">
            <a:solidFill>
              <a:schemeClr val="tx2"/>
            </a:solidFill>
          </a:defRPr>
        </a:defPPr>
      </a:lstStyle>
    </a:txDef>
  </a:objectDefaults>
  <a:extraClrSchemeLst/>
  <a:extLst>
    <a:ext uri="{05A4C25C-085E-4340-85A3-A5531E510DB2}">
      <thm15:themeFamily xmlns:thm15="http://schemas.microsoft.com/office/thememl/2012/main" name="CityCo_Template_V0.10.potx" id="{9DD37F68-A46B-4016-92C5-734A875B487B}" vid="{2879C894-700A-4553-91FA-15BFAE5288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0789E42E81B1428B23EBADF60A3256" ma:contentTypeVersion="10" ma:contentTypeDescription="Create a new document." ma:contentTypeScope="" ma:versionID="f71ed0664472e3d5582267fe61bb3058">
  <xsd:schema xmlns:xsd="http://www.w3.org/2001/XMLSchema" xmlns:xs="http://www.w3.org/2001/XMLSchema" xmlns:p="http://schemas.microsoft.com/office/2006/metadata/properties" xmlns:ns3="4ac16482-53a2-41f9-b50c-36e9f53fcea4" targetNamespace="http://schemas.microsoft.com/office/2006/metadata/properties" ma:root="true" ma:fieldsID="85411f487ca8ec5d7428cc057b3a7105" ns3:_="">
    <xsd:import namespace="4ac16482-53a2-41f9-b50c-36e9f53fcea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16482-53a2-41f9-b50c-36e9f53fc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3C5FD-7A51-4077-8205-2C9E5CAF2CB1}">
  <ds:schemaRefs>
    <ds:schemaRef ds:uri="http://schemas.microsoft.com/sharepoint/v3/contenttype/forms"/>
  </ds:schemaRefs>
</ds:datastoreItem>
</file>

<file path=customXml/itemProps2.xml><?xml version="1.0" encoding="utf-8"?>
<ds:datastoreItem xmlns:ds="http://schemas.openxmlformats.org/officeDocument/2006/customXml" ds:itemID="{0C489614-DD8C-4970-A3B5-ED6F8591D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c16482-53a2-41f9-b50c-36e9f53fc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6D15DB-9AE2-4993-A07F-69699E3190E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TotalTime>
  <Words>993</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Georgia</vt:lpstr>
      <vt:lpstr>Symbol</vt:lpstr>
      <vt:lpstr>CityCo</vt:lpstr>
      <vt:lpstr>Manchester BID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Dyson</dc:creator>
  <cp:lastModifiedBy>Laura Dyson</cp:lastModifiedBy>
  <cp:revision>18</cp:revision>
  <dcterms:created xsi:type="dcterms:W3CDTF">2020-02-12T15:11:31Z</dcterms:created>
  <dcterms:modified xsi:type="dcterms:W3CDTF">2020-09-03T16:20:57Z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0x0101000B0789E42E81B1428B23EBADF60A3256</vt:lpwstr>
  </property>
</Properties>
</file>